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34"/>
  </p:notesMasterIdLst>
  <p:sldIdLst>
    <p:sldId id="276" r:id="rId3"/>
    <p:sldId id="278" r:id="rId4"/>
    <p:sldId id="264" r:id="rId5"/>
    <p:sldId id="287" r:id="rId6"/>
    <p:sldId id="279" r:id="rId7"/>
    <p:sldId id="258" r:id="rId8"/>
    <p:sldId id="257" r:id="rId9"/>
    <p:sldId id="259" r:id="rId10"/>
    <p:sldId id="265" r:id="rId11"/>
    <p:sldId id="266" r:id="rId12"/>
    <p:sldId id="267" r:id="rId13"/>
    <p:sldId id="268" r:id="rId14"/>
    <p:sldId id="269" r:id="rId15"/>
    <p:sldId id="270" r:id="rId16"/>
    <p:sldId id="280" r:id="rId17"/>
    <p:sldId id="281" r:id="rId18"/>
    <p:sldId id="282" r:id="rId19"/>
    <p:sldId id="289" r:id="rId20"/>
    <p:sldId id="283" r:id="rId21"/>
    <p:sldId id="284" r:id="rId22"/>
    <p:sldId id="285" r:id="rId23"/>
    <p:sldId id="286" r:id="rId24"/>
    <p:sldId id="271" r:id="rId25"/>
    <p:sldId id="295" r:id="rId26"/>
    <p:sldId id="288" r:id="rId27"/>
    <p:sldId id="263" r:id="rId28"/>
    <p:sldId id="291" r:id="rId29"/>
    <p:sldId id="292" r:id="rId30"/>
    <p:sldId id="294" r:id="rId31"/>
    <p:sldId id="290" r:id="rId32"/>
    <p:sldId id="29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887" autoAdjust="0"/>
  </p:normalViewPr>
  <p:slideViewPr>
    <p:cSldViewPr snapToGrid="0">
      <p:cViewPr varScale="1">
        <p:scale>
          <a:sx n="68" d="100"/>
          <a:sy n="68" d="100"/>
        </p:scale>
        <p:origin x="12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image" Target="../media/image42.png"/><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image" Target="../media/image42.png"/><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93C326-9BC6-4ED5-BD0A-A0F9BB1A18C3}" type="doc">
      <dgm:prSet loTypeId="urn:microsoft.com/office/officeart/2008/layout/VerticalCurvedList" loCatId="list" qsTypeId="urn:microsoft.com/office/officeart/2005/8/quickstyle/simple1" qsCatId="simple" csTypeId="urn:microsoft.com/office/officeart/2005/8/colors/accent2_5" csCatId="accent2" phldr="1"/>
      <dgm:spPr/>
      <dgm:t>
        <a:bodyPr/>
        <a:lstStyle/>
        <a:p>
          <a:endParaRPr lang="en-US"/>
        </a:p>
      </dgm:t>
    </dgm:pt>
    <dgm:pt modelId="{92D00709-B922-4638-A3AD-8B1034351FAF}">
      <dgm:prSet phldrT="[Text]"/>
      <dgm:spPr/>
      <dgm:t>
        <a:bodyPr/>
        <a:lstStyle/>
        <a:p>
          <a:r>
            <a:rPr lang="en-US" dirty="0" smtClean="0"/>
            <a:t>10 % of children have Speech, Language and Communication Needs </a:t>
          </a:r>
          <a:endParaRPr lang="en-US" dirty="0"/>
        </a:p>
      </dgm:t>
    </dgm:pt>
    <dgm:pt modelId="{39DC88AA-43FE-494C-8126-D5534709DEEE}" type="parTrans" cxnId="{2664A6FC-99B9-4567-9344-1D09BFB874A1}">
      <dgm:prSet/>
      <dgm:spPr/>
      <dgm:t>
        <a:bodyPr/>
        <a:lstStyle/>
        <a:p>
          <a:endParaRPr lang="en-US"/>
        </a:p>
      </dgm:t>
    </dgm:pt>
    <dgm:pt modelId="{83A013B9-2189-48C5-A793-678EDC2918C4}" type="sibTrans" cxnId="{2664A6FC-99B9-4567-9344-1D09BFB874A1}">
      <dgm:prSet/>
      <dgm:spPr/>
      <dgm:t>
        <a:bodyPr/>
        <a:lstStyle/>
        <a:p>
          <a:endParaRPr lang="en-US"/>
        </a:p>
      </dgm:t>
    </dgm:pt>
    <dgm:pt modelId="{D368425D-034C-46E6-95E5-0FBD402455C4}">
      <dgm:prSet phldrT="[Text]"/>
      <dgm:spPr/>
      <dgm:t>
        <a:bodyPr/>
        <a:lstStyle/>
        <a:p>
          <a:r>
            <a:rPr lang="en-US" dirty="0" smtClean="0"/>
            <a:t>50-60% of children in areas of social disadvantage have been assessed as having SLCN </a:t>
          </a:r>
          <a:endParaRPr lang="en-US" dirty="0"/>
        </a:p>
      </dgm:t>
    </dgm:pt>
    <dgm:pt modelId="{B57D75DF-9EA8-4186-9D73-A3F5FAB33C29}" type="parTrans" cxnId="{72704700-4F01-4C34-9A8C-9483DDC18353}">
      <dgm:prSet/>
      <dgm:spPr/>
      <dgm:t>
        <a:bodyPr/>
        <a:lstStyle/>
        <a:p>
          <a:endParaRPr lang="en-US"/>
        </a:p>
      </dgm:t>
    </dgm:pt>
    <dgm:pt modelId="{AE064C70-D9F5-4D85-A355-4C6843219A3C}" type="sibTrans" cxnId="{72704700-4F01-4C34-9A8C-9483DDC18353}">
      <dgm:prSet/>
      <dgm:spPr/>
      <dgm:t>
        <a:bodyPr/>
        <a:lstStyle/>
        <a:p>
          <a:endParaRPr lang="en-US"/>
        </a:p>
      </dgm:t>
    </dgm:pt>
    <dgm:pt modelId="{4A639FC9-B287-4509-9631-4C2F13D069FC}">
      <dgm:prSet phldrT="[Text]"/>
      <dgm:spPr/>
      <dgm:t>
        <a:bodyPr/>
        <a:lstStyle/>
        <a:p>
          <a:r>
            <a:rPr lang="en-US" dirty="0" smtClean="0"/>
            <a:t>7% have Developmental Language Disorder (DLD)</a:t>
          </a:r>
          <a:endParaRPr lang="en-US" dirty="0"/>
        </a:p>
      </dgm:t>
    </dgm:pt>
    <dgm:pt modelId="{A360D3A7-FEF8-4302-80DF-3F4EF4BC1280}" type="parTrans" cxnId="{E7E5FCBA-1655-47F4-95D6-BAF917AC6CE0}">
      <dgm:prSet/>
      <dgm:spPr/>
      <dgm:t>
        <a:bodyPr/>
        <a:lstStyle/>
        <a:p>
          <a:endParaRPr lang="en-US"/>
        </a:p>
      </dgm:t>
    </dgm:pt>
    <dgm:pt modelId="{4328148B-233B-4F48-967B-DB14753D4F83}" type="sibTrans" cxnId="{E7E5FCBA-1655-47F4-95D6-BAF917AC6CE0}">
      <dgm:prSet/>
      <dgm:spPr/>
      <dgm:t>
        <a:bodyPr/>
        <a:lstStyle/>
        <a:p>
          <a:endParaRPr lang="en-US"/>
        </a:p>
      </dgm:t>
    </dgm:pt>
    <dgm:pt modelId="{CA48D0C8-A403-4C3E-A4D0-E0AA2B27E331}">
      <dgm:prSet/>
      <dgm:spPr/>
      <dgm:t>
        <a:bodyPr/>
        <a:lstStyle/>
        <a:p>
          <a:r>
            <a:rPr lang="en-US" dirty="0" smtClean="0"/>
            <a:t>3% of SLCN is linked with other diagnoses such as Autism, Down Syndrome, General Learning Difficulty or who are deaf/ hard of hearing.</a:t>
          </a:r>
          <a:endParaRPr lang="en-US" dirty="0"/>
        </a:p>
      </dgm:t>
    </dgm:pt>
    <dgm:pt modelId="{CE2B026E-120C-4100-BBE0-4E5DC76B4C46}" type="parTrans" cxnId="{B427E51E-A2CE-45DB-A340-A2547A14616D}">
      <dgm:prSet/>
      <dgm:spPr/>
      <dgm:t>
        <a:bodyPr/>
        <a:lstStyle/>
        <a:p>
          <a:endParaRPr lang="en-US"/>
        </a:p>
      </dgm:t>
    </dgm:pt>
    <dgm:pt modelId="{8D82DDD2-2FD2-41F7-B531-DF46CCB3CBFE}" type="sibTrans" cxnId="{B427E51E-A2CE-45DB-A340-A2547A14616D}">
      <dgm:prSet/>
      <dgm:spPr/>
      <dgm:t>
        <a:bodyPr/>
        <a:lstStyle/>
        <a:p>
          <a:endParaRPr lang="en-US"/>
        </a:p>
      </dgm:t>
    </dgm:pt>
    <dgm:pt modelId="{FC70F73D-CEFD-4CE0-9BFC-4CDBFB8A4B7B}" type="pres">
      <dgm:prSet presAssocID="{A893C326-9BC6-4ED5-BD0A-A0F9BB1A18C3}" presName="Name0" presStyleCnt="0">
        <dgm:presLayoutVars>
          <dgm:chMax val="7"/>
          <dgm:chPref val="7"/>
          <dgm:dir/>
        </dgm:presLayoutVars>
      </dgm:prSet>
      <dgm:spPr/>
      <dgm:t>
        <a:bodyPr/>
        <a:lstStyle/>
        <a:p>
          <a:endParaRPr lang="en-US"/>
        </a:p>
      </dgm:t>
    </dgm:pt>
    <dgm:pt modelId="{83F04547-D409-4DFC-A53B-4CF96DC3F77F}" type="pres">
      <dgm:prSet presAssocID="{A893C326-9BC6-4ED5-BD0A-A0F9BB1A18C3}" presName="Name1" presStyleCnt="0"/>
      <dgm:spPr/>
    </dgm:pt>
    <dgm:pt modelId="{7D29EF11-29F6-4811-9F23-AF746D15C2CA}" type="pres">
      <dgm:prSet presAssocID="{A893C326-9BC6-4ED5-BD0A-A0F9BB1A18C3}" presName="cycle" presStyleCnt="0"/>
      <dgm:spPr/>
    </dgm:pt>
    <dgm:pt modelId="{0A969F54-6796-4DA6-965A-4F3D8FCEB131}" type="pres">
      <dgm:prSet presAssocID="{A893C326-9BC6-4ED5-BD0A-A0F9BB1A18C3}" presName="srcNode" presStyleLbl="node1" presStyleIdx="0" presStyleCnt="4"/>
      <dgm:spPr/>
    </dgm:pt>
    <dgm:pt modelId="{9A4025A3-B886-4E32-98FD-D1A72FB5FDC4}" type="pres">
      <dgm:prSet presAssocID="{A893C326-9BC6-4ED5-BD0A-A0F9BB1A18C3}" presName="conn" presStyleLbl="parChTrans1D2" presStyleIdx="0" presStyleCnt="1"/>
      <dgm:spPr/>
      <dgm:t>
        <a:bodyPr/>
        <a:lstStyle/>
        <a:p>
          <a:endParaRPr lang="en-US"/>
        </a:p>
      </dgm:t>
    </dgm:pt>
    <dgm:pt modelId="{2F1331BC-6CDC-4494-BB21-365A99A26591}" type="pres">
      <dgm:prSet presAssocID="{A893C326-9BC6-4ED5-BD0A-A0F9BB1A18C3}" presName="extraNode" presStyleLbl="node1" presStyleIdx="0" presStyleCnt="4"/>
      <dgm:spPr/>
    </dgm:pt>
    <dgm:pt modelId="{6C54AC3D-3C71-4247-9E14-E339FE4B03F0}" type="pres">
      <dgm:prSet presAssocID="{A893C326-9BC6-4ED5-BD0A-A0F9BB1A18C3}" presName="dstNode" presStyleLbl="node1" presStyleIdx="0" presStyleCnt="4"/>
      <dgm:spPr/>
    </dgm:pt>
    <dgm:pt modelId="{04FA71DD-0D89-4C3F-8ED4-ABC1390B579D}" type="pres">
      <dgm:prSet presAssocID="{92D00709-B922-4638-A3AD-8B1034351FAF}" presName="text_1" presStyleLbl="node1" presStyleIdx="0" presStyleCnt="4">
        <dgm:presLayoutVars>
          <dgm:bulletEnabled val="1"/>
        </dgm:presLayoutVars>
      </dgm:prSet>
      <dgm:spPr/>
      <dgm:t>
        <a:bodyPr/>
        <a:lstStyle/>
        <a:p>
          <a:endParaRPr lang="en-US"/>
        </a:p>
      </dgm:t>
    </dgm:pt>
    <dgm:pt modelId="{62C70D6C-6125-4E4C-94D6-B52013947522}" type="pres">
      <dgm:prSet presAssocID="{92D00709-B922-4638-A3AD-8B1034351FAF}" presName="accent_1" presStyleCnt="0"/>
      <dgm:spPr/>
    </dgm:pt>
    <dgm:pt modelId="{6831601B-2D68-438A-9301-2A8E442E0415}" type="pres">
      <dgm:prSet presAssocID="{92D00709-B922-4638-A3AD-8B1034351FAF}" presName="accentRepeatNode" presStyleLbl="solidFgAcc1" presStyleIdx="0" presStyleCnt="4"/>
      <dgm:spPr/>
    </dgm:pt>
    <dgm:pt modelId="{A2BCA6C3-EA3F-4C77-AC83-8B9C0B75612F}" type="pres">
      <dgm:prSet presAssocID="{D368425D-034C-46E6-95E5-0FBD402455C4}" presName="text_2" presStyleLbl="node1" presStyleIdx="1" presStyleCnt="4">
        <dgm:presLayoutVars>
          <dgm:bulletEnabled val="1"/>
        </dgm:presLayoutVars>
      </dgm:prSet>
      <dgm:spPr/>
      <dgm:t>
        <a:bodyPr/>
        <a:lstStyle/>
        <a:p>
          <a:endParaRPr lang="en-US"/>
        </a:p>
      </dgm:t>
    </dgm:pt>
    <dgm:pt modelId="{9ABF23CA-098E-4827-A832-3A9751DBD96D}" type="pres">
      <dgm:prSet presAssocID="{D368425D-034C-46E6-95E5-0FBD402455C4}" presName="accent_2" presStyleCnt="0"/>
      <dgm:spPr/>
    </dgm:pt>
    <dgm:pt modelId="{F64CADC3-80AB-4106-BE71-3DCECD162CF4}" type="pres">
      <dgm:prSet presAssocID="{D368425D-034C-46E6-95E5-0FBD402455C4}" presName="accentRepeatNode" presStyleLbl="solidFgAcc1" presStyleIdx="1" presStyleCnt="4"/>
      <dgm:spPr/>
    </dgm:pt>
    <dgm:pt modelId="{E20773CD-3C04-4CD4-8BDC-55D87E18BCCF}" type="pres">
      <dgm:prSet presAssocID="{4A639FC9-B287-4509-9631-4C2F13D069FC}" presName="text_3" presStyleLbl="node1" presStyleIdx="2" presStyleCnt="4">
        <dgm:presLayoutVars>
          <dgm:bulletEnabled val="1"/>
        </dgm:presLayoutVars>
      </dgm:prSet>
      <dgm:spPr/>
      <dgm:t>
        <a:bodyPr/>
        <a:lstStyle/>
        <a:p>
          <a:endParaRPr lang="en-US"/>
        </a:p>
      </dgm:t>
    </dgm:pt>
    <dgm:pt modelId="{B7D24FAE-4EC7-4E21-862E-6D6589E6AB99}" type="pres">
      <dgm:prSet presAssocID="{4A639FC9-B287-4509-9631-4C2F13D069FC}" presName="accent_3" presStyleCnt="0"/>
      <dgm:spPr/>
    </dgm:pt>
    <dgm:pt modelId="{468F4C98-ABB2-47BB-AE3A-CF963D492820}" type="pres">
      <dgm:prSet presAssocID="{4A639FC9-B287-4509-9631-4C2F13D069FC}" presName="accentRepeatNode" presStyleLbl="solidFgAcc1" presStyleIdx="2" presStyleCnt="4"/>
      <dgm:spPr/>
    </dgm:pt>
    <dgm:pt modelId="{B18A6B85-2D11-4A22-83EA-E241E12D8987}" type="pres">
      <dgm:prSet presAssocID="{CA48D0C8-A403-4C3E-A4D0-E0AA2B27E331}" presName="text_4" presStyleLbl="node1" presStyleIdx="3" presStyleCnt="4">
        <dgm:presLayoutVars>
          <dgm:bulletEnabled val="1"/>
        </dgm:presLayoutVars>
      </dgm:prSet>
      <dgm:spPr/>
      <dgm:t>
        <a:bodyPr/>
        <a:lstStyle/>
        <a:p>
          <a:endParaRPr lang="en-US"/>
        </a:p>
      </dgm:t>
    </dgm:pt>
    <dgm:pt modelId="{5252112F-FD48-40C0-9FB7-D4B904E3B966}" type="pres">
      <dgm:prSet presAssocID="{CA48D0C8-A403-4C3E-A4D0-E0AA2B27E331}" presName="accent_4" presStyleCnt="0"/>
      <dgm:spPr/>
    </dgm:pt>
    <dgm:pt modelId="{0612BF99-3BD6-4F7E-B8DE-372B228253FF}" type="pres">
      <dgm:prSet presAssocID="{CA48D0C8-A403-4C3E-A4D0-E0AA2B27E331}" presName="accentRepeatNode" presStyleLbl="solidFgAcc1" presStyleIdx="3" presStyleCnt="4"/>
      <dgm:spPr/>
    </dgm:pt>
  </dgm:ptLst>
  <dgm:cxnLst>
    <dgm:cxn modelId="{B427E51E-A2CE-45DB-A340-A2547A14616D}" srcId="{A893C326-9BC6-4ED5-BD0A-A0F9BB1A18C3}" destId="{CA48D0C8-A403-4C3E-A4D0-E0AA2B27E331}" srcOrd="3" destOrd="0" parTransId="{CE2B026E-120C-4100-BBE0-4E5DC76B4C46}" sibTransId="{8D82DDD2-2FD2-41F7-B531-DF46CCB3CBFE}"/>
    <dgm:cxn modelId="{245661BD-C6F9-4C08-8F04-3815BBF1EB7A}" type="presOf" srcId="{A893C326-9BC6-4ED5-BD0A-A0F9BB1A18C3}" destId="{FC70F73D-CEFD-4CE0-9BFC-4CDBFB8A4B7B}" srcOrd="0" destOrd="0" presId="urn:microsoft.com/office/officeart/2008/layout/VerticalCurvedList"/>
    <dgm:cxn modelId="{E052275E-495A-4127-8E5B-A574B8ECB6A5}" type="presOf" srcId="{92D00709-B922-4638-A3AD-8B1034351FAF}" destId="{04FA71DD-0D89-4C3F-8ED4-ABC1390B579D}" srcOrd="0" destOrd="0" presId="urn:microsoft.com/office/officeart/2008/layout/VerticalCurvedList"/>
    <dgm:cxn modelId="{9DC88027-A487-4B77-8D51-CBAD88FDF3B6}" type="presOf" srcId="{83A013B9-2189-48C5-A793-678EDC2918C4}" destId="{9A4025A3-B886-4E32-98FD-D1A72FB5FDC4}" srcOrd="0" destOrd="0" presId="urn:microsoft.com/office/officeart/2008/layout/VerticalCurvedList"/>
    <dgm:cxn modelId="{2664A6FC-99B9-4567-9344-1D09BFB874A1}" srcId="{A893C326-9BC6-4ED5-BD0A-A0F9BB1A18C3}" destId="{92D00709-B922-4638-A3AD-8B1034351FAF}" srcOrd="0" destOrd="0" parTransId="{39DC88AA-43FE-494C-8126-D5534709DEEE}" sibTransId="{83A013B9-2189-48C5-A793-678EDC2918C4}"/>
    <dgm:cxn modelId="{3CC7DFE9-62B8-457F-9342-E468A5154367}" type="presOf" srcId="{4A639FC9-B287-4509-9631-4C2F13D069FC}" destId="{E20773CD-3C04-4CD4-8BDC-55D87E18BCCF}" srcOrd="0" destOrd="0" presId="urn:microsoft.com/office/officeart/2008/layout/VerticalCurvedList"/>
    <dgm:cxn modelId="{31F54EC5-24BD-4689-B1C3-CCB5520A9405}" type="presOf" srcId="{D368425D-034C-46E6-95E5-0FBD402455C4}" destId="{A2BCA6C3-EA3F-4C77-AC83-8B9C0B75612F}" srcOrd="0" destOrd="0" presId="urn:microsoft.com/office/officeart/2008/layout/VerticalCurvedList"/>
    <dgm:cxn modelId="{2B694EF1-B832-41D4-B3C2-3420F66B3C0D}" type="presOf" srcId="{CA48D0C8-A403-4C3E-A4D0-E0AA2B27E331}" destId="{B18A6B85-2D11-4A22-83EA-E241E12D8987}" srcOrd="0" destOrd="0" presId="urn:microsoft.com/office/officeart/2008/layout/VerticalCurvedList"/>
    <dgm:cxn modelId="{72704700-4F01-4C34-9A8C-9483DDC18353}" srcId="{A893C326-9BC6-4ED5-BD0A-A0F9BB1A18C3}" destId="{D368425D-034C-46E6-95E5-0FBD402455C4}" srcOrd="1" destOrd="0" parTransId="{B57D75DF-9EA8-4186-9D73-A3F5FAB33C29}" sibTransId="{AE064C70-D9F5-4D85-A355-4C6843219A3C}"/>
    <dgm:cxn modelId="{E7E5FCBA-1655-47F4-95D6-BAF917AC6CE0}" srcId="{A893C326-9BC6-4ED5-BD0A-A0F9BB1A18C3}" destId="{4A639FC9-B287-4509-9631-4C2F13D069FC}" srcOrd="2" destOrd="0" parTransId="{A360D3A7-FEF8-4302-80DF-3F4EF4BC1280}" sibTransId="{4328148B-233B-4F48-967B-DB14753D4F83}"/>
    <dgm:cxn modelId="{DBDF1F67-65DE-4651-8A1C-B13C275115C5}" type="presParOf" srcId="{FC70F73D-CEFD-4CE0-9BFC-4CDBFB8A4B7B}" destId="{83F04547-D409-4DFC-A53B-4CF96DC3F77F}" srcOrd="0" destOrd="0" presId="urn:microsoft.com/office/officeart/2008/layout/VerticalCurvedList"/>
    <dgm:cxn modelId="{7250521B-782B-4C00-9CB4-BDCE989133F6}" type="presParOf" srcId="{83F04547-D409-4DFC-A53B-4CF96DC3F77F}" destId="{7D29EF11-29F6-4811-9F23-AF746D15C2CA}" srcOrd="0" destOrd="0" presId="urn:microsoft.com/office/officeart/2008/layout/VerticalCurvedList"/>
    <dgm:cxn modelId="{B880BF2F-2B8D-4B5C-A850-D96C6F300ADC}" type="presParOf" srcId="{7D29EF11-29F6-4811-9F23-AF746D15C2CA}" destId="{0A969F54-6796-4DA6-965A-4F3D8FCEB131}" srcOrd="0" destOrd="0" presId="urn:microsoft.com/office/officeart/2008/layout/VerticalCurvedList"/>
    <dgm:cxn modelId="{4134AAA4-FDEC-4893-A933-7491513D6C5F}" type="presParOf" srcId="{7D29EF11-29F6-4811-9F23-AF746D15C2CA}" destId="{9A4025A3-B886-4E32-98FD-D1A72FB5FDC4}" srcOrd="1" destOrd="0" presId="urn:microsoft.com/office/officeart/2008/layout/VerticalCurvedList"/>
    <dgm:cxn modelId="{EDAEAE1A-139A-44F5-97F3-ABC87D7D7705}" type="presParOf" srcId="{7D29EF11-29F6-4811-9F23-AF746D15C2CA}" destId="{2F1331BC-6CDC-4494-BB21-365A99A26591}" srcOrd="2" destOrd="0" presId="urn:microsoft.com/office/officeart/2008/layout/VerticalCurvedList"/>
    <dgm:cxn modelId="{76D5DAEA-3FA1-43F8-913D-1CCFCD75BFCB}" type="presParOf" srcId="{7D29EF11-29F6-4811-9F23-AF746D15C2CA}" destId="{6C54AC3D-3C71-4247-9E14-E339FE4B03F0}" srcOrd="3" destOrd="0" presId="urn:microsoft.com/office/officeart/2008/layout/VerticalCurvedList"/>
    <dgm:cxn modelId="{135B2229-AFF5-473A-8C6B-4A78FEC1FED4}" type="presParOf" srcId="{83F04547-D409-4DFC-A53B-4CF96DC3F77F}" destId="{04FA71DD-0D89-4C3F-8ED4-ABC1390B579D}" srcOrd="1" destOrd="0" presId="urn:microsoft.com/office/officeart/2008/layout/VerticalCurvedList"/>
    <dgm:cxn modelId="{9525989F-50F5-4B6A-B68E-EC5451562F11}" type="presParOf" srcId="{83F04547-D409-4DFC-A53B-4CF96DC3F77F}" destId="{62C70D6C-6125-4E4C-94D6-B52013947522}" srcOrd="2" destOrd="0" presId="urn:microsoft.com/office/officeart/2008/layout/VerticalCurvedList"/>
    <dgm:cxn modelId="{394B1EEC-BAEC-4DCC-A2C0-8AAF514152FB}" type="presParOf" srcId="{62C70D6C-6125-4E4C-94D6-B52013947522}" destId="{6831601B-2D68-438A-9301-2A8E442E0415}" srcOrd="0" destOrd="0" presId="urn:microsoft.com/office/officeart/2008/layout/VerticalCurvedList"/>
    <dgm:cxn modelId="{6403B0C2-7CB7-4E53-BD50-6B754EDBB130}" type="presParOf" srcId="{83F04547-D409-4DFC-A53B-4CF96DC3F77F}" destId="{A2BCA6C3-EA3F-4C77-AC83-8B9C0B75612F}" srcOrd="3" destOrd="0" presId="urn:microsoft.com/office/officeart/2008/layout/VerticalCurvedList"/>
    <dgm:cxn modelId="{6A429924-DD09-4C70-8BCB-93449C70230E}" type="presParOf" srcId="{83F04547-D409-4DFC-A53B-4CF96DC3F77F}" destId="{9ABF23CA-098E-4827-A832-3A9751DBD96D}" srcOrd="4" destOrd="0" presId="urn:microsoft.com/office/officeart/2008/layout/VerticalCurvedList"/>
    <dgm:cxn modelId="{B75C2F75-0AC3-4203-93C5-F1C0384548EF}" type="presParOf" srcId="{9ABF23CA-098E-4827-A832-3A9751DBD96D}" destId="{F64CADC3-80AB-4106-BE71-3DCECD162CF4}" srcOrd="0" destOrd="0" presId="urn:microsoft.com/office/officeart/2008/layout/VerticalCurvedList"/>
    <dgm:cxn modelId="{E132EC87-7B09-4C43-A604-E72019A72EE8}" type="presParOf" srcId="{83F04547-D409-4DFC-A53B-4CF96DC3F77F}" destId="{E20773CD-3C04-4CD4-8BDC-55D87E18BCCF}" srcOrd="5" destOrd="0" presId="urn:microsoft.com/office/officeart/2008/layout/VerticalCurvedList"/>
    <dgm:cxn modelId="{3098BD4C-E2F5-48F1-A9C8-A6E8BE97F680}" type="presParOf" srcId="{83F04547-D409-4DFC-A53B-4CF96DC3F77F}" destId="{B7D24FAE-4EC7-4E21-862E-6D6589E6AB99}" srcOrd="6" destOrd="0" presId="urn:microsoft.com/office/officeart/2008/layout/VerticalCurvedList"/>
    <dgm:cxn modelId="{C8D90F77-7B12-4C10-A665-117AAFA3C0FD}" type="presParOf" srcId="{B7D24FAE-4EC7-4E21-862E-6D6589E6AB99}" destId="{468F4C98-ABB2-47BB-AE3A-CF963D492820}" srcOrd="0" destOrd="0" presId="urn:microsoft.com/office/officeart/2008/layout/VerticalCurvedList"/>
    <dgm:cxn modelId="{692F5033-53B7-480C-A9E1-174B2FBA3427}" type="presParOf" srcId="{83F04547-D409-4DFC-A53B-4CF96DC3F77F}" destId="{B18A6B85-2D11-4A22-83EA-E241E12D8987}" srcOrd="7" destOrd="0" presId="urn:microsoft.com/office/officeart/2008/layout/VerticalCurvedList"/>
    <dgm:cxn modelId="{49F2E838-2B43-41CA-9FB2-EEFDC8583C21}" type="presParOf" srcId="{83F04547-D409-4DFC-A53B-4CF96DC3F77F}" destId="{5252112F-FD48-40C0-9FB7-D4B904E3B966}" srcOrd="8" destOrd="0" presId="urn:microsoft.com/office/officeart/2008/layout/VerticalCurvedList"/>
    <dgm:cxn modelId="{DE142C7C-3D13-4806-9C27-D84BF473C6FB}" type="presParOf" srcId="{5252112F-FD48-40C0-9FB7-D4B904E3B966}" destId="{0612BF99-3BD6-4F7E-B8DE-372B228253F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9E54DA-6553-46EE-A24E-E451F7D21788}" type="doc">
      <dgm:prSet loTypeId="urn:microsoft.com/office/officeart/2008/layout/VerticalCurvedList" loCatId="list" qsTypeId="urn:microsoft.com/office/officeart/2005/8/quickstyle/simple1" qsCatId="simple" csTypeId="urn:microsoft.com/office/officeart/2005/8/colors/accent2_3" csCatId="accent2" phldr="1"/>
      <dgm:spPr/>
      <dgm:t>
        <a:bodyPr/>
        <a:lstStyle/>
        <a:p>
          <a:endParaRPr lang="en-US"/>
        </a:p>
      </dgm:t>
    </dgm:pt>
    <dgm:pt modelId="{A11A8A48-8929-4D77-8B76-CDC73A072CB4}">
      <dgm:prSet/>
      <dgm:spPr/>
      <dgm:t>
        <a:bodyPr/>
        <a:lstStyle/>
        <a:p>
          <a:r>
            <a:rPr lang="en-US" dirty="0" smtClean="0">
              <a:latin typeface="+mj-lt"/>
            </a:rPr>
            <a:t>Vocabulary skills upon entry to primary school are the predictor of literacy skills &amp; learning (Law et al., 2010)</a:t>
          </a:r>
          <a:endParaRPr lang="en-US" dirty="0">
            <a:latin typeface="+mj-lt"/>
          </a:endParaRPr>
        </a:p>
      </dgm:t>
    </dgm:pt>
    <dgm:pt modelId="{C608C933-C54C-4A48-A927-7820E943FC17}" type="parTrans" cxnId="{29C5BCD5-BA7C-46D6-B76E-E3009699BD23}">
      <dgm:prSet/>
      <dgm:spPr/>
      <dgm:t>
        <a:bodyPr/>
        <a:lstStyle/>
        <a:p>
          <a:endParaRPr lang="en-US"/>
        </a:p>
      </dgm:t>
    </dgm:pt>
    <dgm:pt modelId="{AAC4BA92-B122-4F55-A563-3DD98AA1E589}" type="sibTrans" cxnId="{29C5BCD5-BA7C-46D6-B76E-E3009699BD23}">
      <dgm:prSet/>
      <dgm:spPr/>
      <dgm:t>
        <a:bodyPr/>
        <a:lstStyle/>
        <a:p>
          <a:endParaRPr lang="en-US"/>
        </a:p>
      </dgm:t>
    </dgm:pt>
    <dgm:pt modelId="{281693CA-75ED-4E5D-A83C-A2751CD026D7}">
      <dgm:prSet/>
      <dgm:spPr/>
      <dgm:t>
        <a:bodyPr/>
        <a:lstStyle/>
        <a:p>
          <a:r>
            <a:rPr lang="en-US" dirty="0" smtClean="0">
              <a:latin typeface="+mj-lt"/>
            </a:rPr>
            <a:t>66% of males excluded from school have SLCN (Clegg et al., 2009)</a:t>
          </a:r>
          <a:endParaRPr lang="en-US" dirty="0">
            <a:latin typeface="+mj-lt"/>
          </a:endParaRPr>
        </a:p>
      </dgm:t>
    </dgm:pt>
    <dgm:pt modelId="{2EAACB1E-9832-4412-9446-C5F9DDC70B27}" type="parTrans" cxnId="{8E40B601-9FAC-4E1B-B497-659253ACF76C}">
      <dgm:prSet/>
      <dgm:spPr/>
      <dgm:t>
        <a:bodyPr/>
        <a:lstStyle/>
        <a:p>
          <a:endParaRPr lang="en-US"/>
        </a:p>
      </dgm:t>
    </dgm:pt>
    <dgm:pt modelId="{E39BEA2A-0DF2-4EAF-8FA5-FD6288396463}" type="sibTrans" cxnId="{8E40B601-9FAC-4E1B-B497-659253ACF76C}">
      <dgm:prSet/>
      <dgm:spPr/>
      <dgm:t>
        <a:bodyPr/>
        <a:lstStyle/>
        <a:p>
          <a:endParaRPr lang="en-US"/>
        </a:p>
      </dgm:t>
    </dgm:pt>
    <dgm:pt modelId="{1065580D-7EE2-4E34-890F-B3AE4327CBD5}">
      <dgm:prSet/>
      <dgm:spPr/>
      <dgm:t>
        <a:bodyPr/>
        <a:lstStyle/>
        <a:p>
          <a:r>
            <a:rPr lang="en-US" dirty="0" smtClean="0">
              <a:latin typeface="+mj-lt"/>
            </a:rPr>
            <a:t>Adolescent research in the Irish context 95% of students with behavioral difficulties presented with SLCN </a:t>
          </a:r>
          <a:endParaRPr lang="en-US" dirty="0">
            <a:latin typeface="+mj-lt"/>
          </a:endParaRPr>
        </a:p>
      </dgm:t>
    </dgm:pt>
    <dgm:pt modelId="{03D9605F-AD8D-42C0-A0AA-1A3C241BEC30}" type="parTrans" cxnId="{AC5CE8A0-86F9-4B15-A903-AFF66EB74142}">
      <dgm:prSet/>
      <dgm:spPr/>
      <dgm:t>
        <a:bodyPr/>
        <a:lstStyle/>
        <a:p>
          <a:endParaRPr lang="en-US"/>
        </a:p>
      </dgm:t>
    </dgm:pt>
    <dgm:pt modelId="{4D981E7A-8DB2-4EBE-BFBB-F372FD90B909}" type="sibTrans" cxnId="{AC5CE8A0-86F9-4B15-A903-AFF66EB74142}">
      <dgm:prSet/>
      <dgm:spPr/>
      <dgm:t>
        <a:bodyPr/>
        <a:lstStyle/>
        <a:p>
          <a:endParaRPr lang="en-US"/>
        </a:p>
      </dgm:t>
    </dgm:pt>
    <dgm:pt modelId="{21EC2C2C-0342-4A40-9695-9F427A85282A}">
      <dgm:prSet/>
      <dgm:spPr/>
      <dgm:t>
        <a:bodyPr/>
        <a:lstStyle/>
        <a:p>
          <a:r>
            <a:rPr lang="en-US" dirty="0" smtClean="0"/>
            <a:t>46-67% of youth offenders have SLCN (Bryan et al., 2007)</a:t>
          </a:r>
          <a:endParaRPr lang="en-US" dirty="0"/>
        </a:p>
      </dgm:t>
    </dgm:pt>
    <dgm:pt modelId="{BE17B613-6805-4FB3-B34C-7C0D74AEE5F3}" type="parTrans" cxnId="{9749E67F-8ED2-4AA6-9654-D3935E8FF5C2}">
      <dgm:prSet/>
      <dgm:spPr/>
      <dgm:t>
        <a:bodyPr/>
        <a:lstStyle/>
        <a:p>
          <a:endParaRPr lang="en-US"/>
        </a:p>
      </dgm:t>
    </dgm:pt>
    <dgm:pt modelId="{077A0981-E7BD-4AF9-8CFA-8CD8DCA3A6A8}" type="sibTrans" cxnId="{9749E67F-8ED2-4AA6-9654-D3935E8FF5C2}">
      <dgm:prSet/>
      <dgm:spPr/>
      <dgm:t>
        <a:bodyPr/>
        <a:lstStyle/>
        <a:p>
          <a:endParaRPr lang="en-US"/>
        </a:p>
      </dgm:t>
    </dgm:pt>
    <dgm:pt modelId="{D234245A-9C8D-412A-BA70-5692E83941D9}" type="pres">
      <dgm:prSet presAssocID="{599E54DA-6553-46EE-A24E-E451F7D21788}" presName="Name0" presStyleCnt="0">
        <dgm:presLayoutVars>
          <dgm:chMax val="7"/>
          <dgm:chPref val="7"/>
          <dgm:dir/>
        </dgm:presLayoutVars>
      </dgm:prSet>
      <dgm:spPr/>
      <dgm:t>
        <a:bodyPr/>
        <a:lstStyle/>
        <a:p>
          <a:endParaRPr lang="en-US"/>
        </a:p>
      </dgm:t>
    </dgm:pt>
    <dgm:pt modelId="{29BE6931-875E-421D-AE28-DDB09F8CA380}" type="pres">
      <dgm:prSet presAssocID="{599E54DA-6553-46EE-A24E-E451F7D21788}" presName="Name1" presStyleCnt="0"/>
      <dgm:spPr/>
    </dgm:pt>
    <dgm:pt modelId="{20D033CD-33F4-46F0-840C-D225246193BD}" type="pres">
      <dgm:prSet presAssocID="{599E54DA-6553-46EE-A24E-E451F7D21788}" presName="cycle" presStyleCnt="0"/>
      <dgm:spPr/>
    </dgm:pt>
    <dgm:pt modelId="{07FB40C8-7198-473C-8ACB-896559B5C166}" type="pres">
      <dgm:prSet presAssocID="{599E54DA-6553-46EE-A24E-E451F7D21788}" presName="srcNode" presStyleLbl="node1" presStyleIdx="0" presStyleCnt="4"/>
      <dgm:spPr/>
    </dgm:pt>
    <dgm:pt modelId="{1EC3699A-222B-4ACF-A244-CE4D5BAB1D1A}" type="pres">
      <dgm:prSet presAssocID="{599E54DA-6553-46EE-A24E-E451F7D21788}" presName="conn" presStyleLbl="parChTrans1D2" presStyleIdx="0" presStyleCnt="1"/>
      <dgm:spPr/>
      <dgm:t>
        <a:bodyPr/>
        <a:lstStyle/>
        <a:p>
          <a:endParaRPr lang="en-US"/>
        </a:p>
      </dgm:t>
    </dgm:pt>
    <dgm:pt modelId="{AF8D5DCB-D1F7-42C7-B383-A47E8189CB61}" type="pres">
      <dgm:prSet presAssocID="{599E54DA-6553-46EE-A24E-E451F7D21788}" presName="extraNode" presStyleLbl="node1" presStyleIdx="0" presStyleCnt="4"/>
      <dgm:spPr/>
    </dgm:pt>
    <dgm:pt modelId="{6B81C512-62BF-4749-841B-C6CF7EE6C027}" type="pres">
      <dgm:prSet presAssocID="{599E54DA-6553-46EE-A24E-E451F7D21788}" presName="dstNode" presStyleLbl="node1" presStyleIdx="0" presStyleCnt="4"/>
      <dgm:spPr/>
    </dgm:pt>
    <dgm:pt modelId="{238A1537-4C92-4A44-95B2-291C3677D463}" type="pres">
      <dgm:prSet presAssocID="{A11A8A48-8929-4D77-8B76-CDC73A072CB4}" presName="text_1" presStyleLbl="node1" presStyleIdx="0" presStyleCnt="4">
        <dgm:presLayoutVars>
          <dgm:bulletEnabled val="1"/>
        </dgm:presLayoutVars>
      </dgm:prSet>
      <dgm:spPr/>
      <dgm:t>
        <a:bodyPr/>
        <a:lstStyle/>
        <a:p>
          <a:endParaRPr lang="en-US"/>
        </a:p>
      </dgm:t>
    </dgm:pt>
    <dgm:pt modelId="{F46A44BA-33B5-4A71-B94C-C63153BA6607}" type="pres">
      <dgm:prSet presAssocID="{A11A8A48-8929-4D77-8B76-CDC73A072CB4}" presName="accent_1" presStyleCnt="0"/>
      <dgm:spPr/>
    </dgm:pt>
    <dgm:pt modelId="{3867DEE8-D9B9-484C-95A7-4578710DD337}" type="pres">
      <dgm:prSet presAssocID="{A11A8A48-8929-4D77-8B76-CDC73A072CB4}" presName="accentRepeatNode" presStyleLbl="solidFgAcc1" presStyleIdx="0" presStyleCnt="4"/>
      <dgm:spPr/>
    </dgm:pt>
    <dgm:pt modelId="{84B2B30D-A6CF-4898-A626-C65B0420E420}" type="pres">
      <dgm:prSet presAssocID="{281693CA-75ED-4E5D-A83C-A2751CD026D7}" presName="text_2" presStyleLbl="node1" presStyleIdx="1" presStyleCnt="4">
        <dgm:presLayoutVars>
          <dgm:bulletEnabled val="1"/>
        </dgm:presLayoutVars>
      </dgm:prSet>
      <dgm:spPr/>
      <dgm:t>
        <a:bodyPr/>
        <a:lstStyle/>
        <a:p>
          <a:endParaRPr lang="en-US"/>
        </a:p>
      </dgm:t>
    </dgm:pt>
    <dgm:pt modelId="{61F9CD78-FEC2-4DE6-A25B-D7751BAC318C}" type="pres">
      <dgm:prSet presAssocID="{281693CA-75ED-4E5D-A83C-A2751CD026D7}" presName="accent_2" presStyleCnt="0"/>
      <dgm:spPr/>
    </dgm:pt>
    <dgm:pt modelId="{0A399596-5748-4862-B69C-7F943107C58D}" type="pres">
      <dgm:prSet presAssocID="{281693CA-75ED-4E5D-A83C-A2751CD026D7}" presName="accentRepeatNode" presStyleLbl="solidFgAcc1" presStyleIdx="1" presStyleCnt="4"/>
      <dgm:spPr/>
    </dgm:pt>
    <dgm:pt modelId="{1FB25350-3D54-4FC9-B457-64B7F3426DDB}" type="pres">
      <dgm:prSet presAssocID="{1065580D-7EE2-4E34-890F-B3AE4327CBD5}" presName="text_3" presStyleLbl="node1" presStyleIdx="2" presStyleCnt="4">
        <dgm:presLayoutVars>
          <dgm:bulletEnabled val="1"/>
        </dgm:presLayoutVars>
      </dgm:prSet>
      <dgm:spPr/>
      <dgm:t>
        <a:bodyPr/>
        <a:lstStyle/>
        <a:p>
          <a:endParaRPr lang="en-US"/>
        </a:p>
      </dgm:t>
    </dgm:pt>
    <dgm:pt modelId="{B008665A-5CAB-4DB9-8191-D3F2BF8E679F}" type="pres">
      <dgm:prSet presAssocID="{1065580D-7EE2-4E34-890F-B3AE4327CBD5}" presName="accent_3" presStyleCnt="0"/>
      <dgm:spPr/>
    </dgm:pt>
    <dgm:pt modelId="{C674146B-26AF-40B5-A211-9E004C79D6C3}" type="pres">
      <dgm:prSet presAssocID="{1065580D-7EE2-4E34-890F-B3AE4327CBD5}" presName="accentRepeatNode" presStyleLbl="solidFgAcc1" presStyleIdx="2" presStyleCnt="4"/>
      <dgm:spPr/>
    </dgm:pt>
    <dgm:pt modelId="{B0641C14-C3B0-464B-8E7D-CF6665B62D6B}" type="pres">
      <dgm:prSet presAssocID="{21EC2C2C-0342-4A40-9695-9F427A85282A}" presName="text_4" presStyleLbl="node1" presStyleIdx="3" presStyleCnt="4">
        <dgm:presLayoutVars>
          <dgm:bulletEnabled val="1"/>
        </dgm:presLayoutVars>
      </dgm:prSet>
      <dgm:spPr/>
      <dgm:t>
        <a:bodyPr/>
        <a:lstStyle/>
        <a:p>
          <a:endParaRPr lang="en-US"/>
        </a:p>
      </dgm:t>
    </dgm:pt>
    <dgm:pt modelId="{E4BA06AA-5B0F-4F6F-AC63-D00B00B2861A}" type="pres">
      <dgm:prSet presAssocID="{21EC2C2C-0342-4A40-9695-9F427A85282A}" presName="accent_4" presStyleCnt="0"/>
      <dgm:spPr/>
    </dgm:pt>
    <dgm:pt modelId="{82975343-742D-4A97-AA17-9AD6FE4B7F9F}" type="pres">
      <dgm:prSet presAssocID="{21EC2C2C-0342-4A40-9695-9F427A85282A}" presName="accentRepeatNode" presStyleLbl="solidFgAcc1" presStyleIdx="3" presStyleCnt="4"/>
      <dgm:spPr/>
    </dgm:pt>
  </dgm:ptLst>
  <dgm:cxnLst>
    <dgm:cxn modelId="{42B36031-47CB-4402-952C-9ED083632DE2}" type="presOf" srcId="{1065580D-7EE2-4E34-890F-B3AE4327CBD5}" destId="{1FB25350-3D54-4FC9-B457-64B7F3426DDB}" srcOrd="0" destOrd="0" presId="urn:microsoft.com/office/officeart/2008/layout/VerticalCurvedList"/>
    <dgm:cxn modelId="{8E40B601-9FAC-4E1B-B497-659253ACF76C}" srcId="{599E54DA-6553-46EE-A24E-E451F7D21788}" destId="{281693CA-75ED-4E5D-A83C-A2751CD026D7}" srcOrd="1" destOrd="0" parTransId="{2EAACB1E-9832-4412-9446-C5F9DDC70B27}" sibTransId="{E39BEA2A-0DF2-4EAF-8FA5-FD6288396463}"/>
    <dgm:cxn modelId="{0F0B6B27-8B5A-4350-9472-74EDDA4DA407}" type="presOf" srcId="{281693CA-75ED-4E5D-A83C-A2751CD026D7}" destId="{84B2B30D-A6CF-4898-A626-C65B0420E420}" srcOrd="0" destOrd="0" presId="urn:microsoft.com/office/officeart/2008/layout/VerticalCurvedList"/>
    <dgm:cxn modelId="{ED02EA06-7F02-413C-AA94-FD3A0F70FBFA}" type="presOf" srcId="{A11A8A48-8929-4D77-8B76-CDC73A072CB4}" destId="{238A1537-4C92-4A44-95B2-291C3677D463}" srcOrd="0" destOrd="0" presId="urn:microsoft.com/office/officeart/2008/layout/VerticalCurvedList"/>
    <dgm:cxn modelId="{AC5CE8A0-86F9-4B15-A903-AFF66EB74142}" srcId="{599E54DA-6553-46EE-A24E-E451F7D21788}" destId="{1065580D-7EE2-4E34-890F-B3AE4327CBD5}" srcOrd="2" destOrd="0" parTransId="{03D9605F-AD8D-42C0-A0AA-1A3C241BEC30}" sibTransId="{4D981E7A-8DB2-4EBE-BFBB-F372FD90B909}"/>
    <dgm:cxn modelId="{E09467B7-82AC-4DB0-87EC-E978CD066851}" type="presOf" srcId="{AAC4BA92-B122-4F55-A563-3DD98AA1E589}" destId="{1EC3699A-222B-4ACF-A244-CE4D5BAB1D1A}" srcOrd="0" destOrd="0" presId="urn:microsoft.com/office/officeart/2008/layout/VerticalCurvedList"/>
    <dgm:cxn modelId="{7388D08A-B6C9-44CC-93E5-AAC0F945E3A6}" type="presOf" srcId="{599E54DA-6553-46EE-A24E-E451F7D21788}" destId="{D234245A-9C8D-412A-BA70-5692E83941D9}" srcOrd="0" destOrd="0" presId="urn:microsoft.com/office/officeart/2008/layout/VerticalCurvedList"/>
    <dgm:cxn modelId="{0AA39A73-FDAD-4854-8EA4-4111D550D63E}" type="presOf" srcId="{21EC2C2C-0342-4A40-9695-9F427A85282A}" destId="{B0641C14-C3B0-464B-8E7D-CF6665B62D6B}" srcOrd="0" destOrd="0" presId="urn:microsoft.com/office/officeart/2008/layout/VerticalCurvedList"/>
    <dgm:cxn modelId="{29C5BCD5-BA7C-46D6-B76E-E3009699BD23}" srcId="{599E54DA-6553-46EE-A24E-E451F7D21788}" destId="{A11A8A48-8929-4D77-8B76-CDC73A072CB4}" srcOrd="0" destOrd="0" parTransId="{C608C933-C54C-4A48-A927-7820E943FC17}" sibTransId="{AAC4BA92-B122-4F55-A563-3DD98AA1E589}"/>
    <dgm:cxn modelId="{9749E67F-8ED2-4AA6-9654-D3935E8FF5C2}" srcId="{599E54DA-6553-46EE-A24E-E451F7D21788}" destId="{21EC2C2C-0342-4A40-9695-9F427A85282A}" srcOrd="3" destOrd="0" parTransId="{BE17B613-6805-4FB3-B34C-7C0D74AEE5F3}" sibTransId="{077A0981-E7BD-4AF9-8CFA-8CD8DCA3A6A8}"/>
    <dgm:cxn modelId="{970E4F41-1DB5-4E42-A460-1B4E21647BCF}" type="presParOf" srcId="{D234245A-9C8D-412A-BA70-5692E83941D9}" destId="{29BE6931-875E-421D-AE28-DDB09F8CA380}" srcOrd="0" destOrd="0" presId="urn:microsoft.com/office/officeart/2008/layout/VerticalCurvedList"/>
    <dgm:cxn modelId="{AA92976C-47D5-4C33-977E-7CF0189BA67F}" type="presParOf" srcId="{29BE6931-875E-421D-AE28-DDB09F8CA380}" destId="{20D033CD-33F4-46F0-840C-D225246193BD}" srcOrd="0" destOrd="0" presId="urn:microsoft.com/office/officeart/2008/layout/VerticalCurvedList"/>
    <dgm:cxn modelId="{ED43615B-6CA7-4DB9-9A2B-39BE43B7B557}" type="presParOf" srcId="{20D033CD-33F4-46F0-840C-D225246193BD}" destId="{07FB40C8-7198-473C-8ACB-896559B5C166}" srcOrd="0" destOrd="0" presId="urn:microsoft.com/office/officeart/2008/layout/VerticalCurvedList"/>
    <dgm:cxn modelId="{823B0736-F967-4A54-A863-0CF45FB140D6}" type="presParOf" srcId="{20D033CD-33F4-46F0-840C-D225246193BD}" destId="{1EC3699A-222B-4ACF-A244-CE4D5BAB1D1A}" srcOrd="1" destOrd="0" presId="urn:microsoft.com/office/officeart/2008/layout/VerticalCurvedList"/>
    <dgm:cxn modelId="{1AA3EE53-71F8-4B77-96B5-7C1033E4E348}" type="presParOf" srcId="{20D033CD-33F4-46F0-840C-D225246193BD}" destId="{AF8D5DCB-D1F7-42C7-B383-A47E8189CB61}" srcOrd="2" destOrd="0" presId="urn:microsoft.com/office/officeart/2008/layout/VerticalCurvedList"/>
    <dgm:cxn modelId="{E9C4104B-387D-4432-8AAF-34AADFB06E20}" type="presParOf" srcId="{20D033CD-33F4-46F0-840C-D225246193BD}" destId="{6B81C512-62BF-4749-841B-C6CF7EE6C027}" srcOrd="3" destOrd="0" presId="urn:microsoft.com/office/officeart/2008/layout/VerticalCurvedList"/>
    <dgm:cxn modelId="{1427D539-894F-4EFE-8EEA-39AD42FC42BB}" type="presParOf" srcId="{29BE6931-875E-421D-AE28-DDB09F8CA380}" destId="{238A1537-4C92-4A44-95B2-291C3677D463}" srcOrd="1" destOrd="0" presId="urn:microsoft.com/office/officeart/2008/layout/VerticalCurvedList"/>
    <dgm:cxn modelId="{62A28448-BB25-4AD4-9CEB-E7CEDE1481EF}" type="presParOf" srcId="{29BE6931-875E-421D-AE28-DDB09F8CA380}" destId="{F46A44BA-33B5-4A71-B94C-C63153BA6607}" srcOrd="2" destOrd="0" presId="urn:microsoft.com/office/officeart/2008/layout/VerticalCurvedList"/>
    <dgm:cxn modelId="{A1EFA08F-951E-4303-AF7C-F5C1E158849A}" type="presParOf" srcId="{F46A44BA-33B5-4A71-B94C-C63153BA6607}" destId="{3867DEE8-D9B9-484C-95A7-4578710DD337}" srcOrd="0" destOrd="0" presId="urn:microsoft.com/office/officeart/2008/layout/VerticalCurvedList"/>
    <dgm:cxn modelId="{2892E71B-D8EE-4D44-AA11-1F61838F5495}" type="presParOf" srcId="{29BE6931-875E-421D-AE28-DDB09F8CA380}" destId="{84B2B30D-A6CF-4898-A626-C65B0420E420}" srcOrd="3" destOrd="0" presId="urn:microsoft.com/office/officeart/2008/layout/VerticalCurvedList"/>
    <dgm:cxn modelId="{D1336991-0A98-43DF-A7F6-A546B94D8FA0}" type="presParOf" srcId="{29BE6931-875E-421D-AE28-DDB09F8CA380}" destId="{61F9CD78-FEC2-4DE6-A25B-D7751BAC318C}" srcOrd="4" destOrd="0" presId="urn:microsoft.com/office/officeart/2008/layout/VerticalCurvedList"/>
    <dgm:cxn modelId="{25182F58-86BD-4E0E-BD8E-3EA0E8B18735}" type="presParOf" srcId="{61F9CD78-FEC2-4DE6-A25B-D7751BAC318C}" destId="{0A399596-5748-4862-B69C-7F943107C58D}" srcOrd="0" destOrd="0" presId="urn:microsoft.com/office/officeart/2008/layout/VerticalCurvedList"/>
    <dgm:cxn modelId="{5EECD6C2-5671-497E-BE3D-8D738D51497F}" type="presParOf" srcId="{29BE6931-875E-421D-AE28-DDB09F8CA380}" destId="{1FB25350-3D54-4FC9-B457-64B7F3426DDB}" srcOrd="5" destOrd="0" presId="urn:microsoft.com/office/officeart/2008/layout/VerticalCurvedList"/>
    <dgm:cxn modelId="{619F013D-1438-4C28-BACD-DE1B4B2D1D99}" type="presParOf" srcId="{29BE6931-875E-421D-AE28-DDB09F8CA380}" destId="{B008665A-5CAB-4DB9-8191-D3F2BF8E679F}" srcOrd="6" destOrd="0" presId="urn:microsoft.com/office/officeart/2008/layout/VerticalCurvedList"/>
    <dgm:cxn modelId="{63571C6B-BE8C-4B5B-906D-5F94E1AA7F95}" type="presParOf" srcId="{B008665A-5CAB-4DB9-8191-D3F2BF8E679F}" destId="{C674146B-26AF-40B5-A211-9E004C79D6C3}" srcOrd="0" destOrd="0" presId="urn:microsoft.com/office/officeart/2008/layout/VerticalCurvedList"/>
    <dgm:cxn modelId="{EFDCDAFB-8E38-4522-841F-5DCB69EFE918}" type="presParOf" srcId="{29BE6931-875E-421D-AE28-DDB09F8CA380}" destId="{B0641C14-C3B0-464B-8E7D-CF6665B62D6B}" srcOrd="7" destOrd="0" presId="urn:microsoft.com/office/officeart/2008/layout/VerticalCurvedList"/>
    <dgm:cxn modelId="{9B2360B2-AB05-44E5-ACB8-574235317C99}" type="presParOf" srcId="{29BE6931-875E-421D-AE28-DDB09F8CA380}" destId="{E4BA06AA-5B0F-4F6F-AC63-D00B00B2861A}" srcOrd="8" destOrd="0" presId="urn:microsoft.com/office/officeart/2008/layout/VerticalCurvedList"/>
    <dgm:cxn modelId="{087BF005-3762-4B9C-9129-5E8CF0D157AE}" type="presParOf" srcId="{E4BA06AA-5B0F-4F6F-AC63-D00B00B2861A}" destId="{82975343-742D-4A97-AA17-9AD6FE4B7F9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DFCD6A-6718-4688-8308-161147562BFE}" type="doc">
      <dgm:prSet loTypeId="urn:microsoft.com/office/officeart/2008/layout/BendingPictureCaptionList" loCatId="picture" qsTypeId="urn:microsoft.com/office/officeart/2005/8/quickstyle/simple3" qsCatId="simple" csTypeId="urn:microsoft.com/office/officeart/2005/8/colors/accent0_3" csCatId="mainScheme" phldr="1"/>
      <dgm:spPr/>
      <dgm:t>
        <a:bodyPr/>
        <a:lstStyle/>
        <a:p>
          <a:endParaRPr lang="en-US"/>
        </a:p>
      </dgm:t>
    </dgm:pt>
    <dgm:pt modelId="{4EC6276D-769A-44AB-91F8-AC2C12A3907E}">
      <dgm:prSet phldrT="[Text]" custT="1"/>
      <dgm:spPr/>
      <dgm:t>
        <a:bodyPr/>
        <a:lstStyle/>
        <a:p>
          <a:r>
            <a:rPr lang="en-US" sz="1400" dirty="0" smtClean="0"/>
            <a:t>Creating accepting and supportive environments </a:t>
          </a:r>
          <a:endParaRPr lang="en-US" sz="1400" dirty="0"/>
        </a:p>
      </dgm:t>
    </dgm:pt>
    <dgm:pt modelId="{491A15A1-1D1E-4A98-B050-F17A67DAA478}" type="parTrans" cxnId="{2987ED2B-DE3B-4222-8704-FB1E94D437B1}">
      <dgm:prSet/>
      <dgm:spPr/>
      <dgm:t>
        <a:bodyPr/>
        <a:lstStyle/>
        <a:p>
          <a:endParaRPr lang="en-US"/>
        </a:p>
      </dgm:t>
    </dgm:pt>
    <dgm:pt modelId="{300DE6D5-B73F-4D8B-BE48-7756FB09C6F0}" type="sibTrans" cxnId="{2987ED2B-DE3B-4222-8704-FB1E94D437B1}">
      <dgm:prSet/>
      <dgm:spPr/>
      <dgm:t>
        <a:bodyPr/>
        <a:lstStyle/>
        <a:p>
          <a:endParaRPr lang="en-US"/>
        </a:p>
      </dgm:t>
    </dgm:pt>
    <dgm:pt modelId="{178CC057-721A-44B0-B3E1-4FA1225CF41B}">
      <dgm:prSet phldrT="[Text]" custT="1"/>
      <dgm:spPr/>
      <dgm:t>
        <a:bodyPr/>
        <a:lstStyle/>
        <a:p>
          <a:r>
            <a:rPr lang="en-US" sz="1400" dirty="0" smtClean="0"/>
            <a:t>Optimizing individual choice and autonomy </a:t>
          </a:r>
          <a:endParaRPr lang="en-US" sz="1400" dirty="0"/>
        </a:p>
      </dgm:t>
    </dgm:pt>
    <dgm:pt modelId="{D21B267B-8D34-4D0C-9438-2A3E491D01BA}" type="parTrans" cxnId="{5D6364CA-FA11-4E47-95B2-4A179E5BFB05}">
      <dgm:prSet/>
      <dgm:spPr/>
      <dgm:t>
        <a:bodyPr/>
        <a:lstStyle/>
        <a:p>
          <a:endParaRPr lang="en-US"/>
        </a:p>
      </dgm:t>
    </dgm:pt>
    <dgm:pt modelId="{26972ABE-BAD7-4B10-999F-2E38CBE82C93}" type="sibTrans" cxnId="{5D6364CA-FA11-4E47-95B2-4A179E5BFB05}">
      <dgm:prSet/>
      <dgm:spPr/>
      <dgm:t>
        <a:bodyPr/>
        <a:lstStyle/>
        <a:p>
          <a:endParaRPr lang="en-US"/>
        </a:p>
      </dgm:t>
    </dgm:pt>
    <dgm:pt modelId="{99608BDA-0BC0-4926-90D9-015B5F9C8785}">
      <dgm:prSet phldrT="[Text]" custT="1"/>
      <dgm:spPr/>
      <dgm:t>
        <a:bodyPr/>
        <a:lstStyle/>
        <a:p>
          <a:r>
            <a:rPr lang="en-US" sz="1400" dirty="0" smtClean="0"/>
            <a:t>Promoting flexible forms of communication </a:t>
          </a:r>
          <a:endParaRPr lang="en-US" sz="1400" dirty="0"/>
        </a:p>
      </dgm:t>
    </dgm:pt>
    <dgm:pt modelId="{912952CD-17D1-46E6-BA3A-A5BEA5849497}" type="parTrans" cxnId="{1396A1AE-A9FF-4B48-9929-F98DF2D9F77F}">
      <dgm:prSet/>
      <dgm:spPr/>
      <dgm:t>
        <a:bodyPr/>
        <a:lstStyle/>
        <a:p>
          <a:endParaRPr lang="en-US"/>
        </a:p>
      </dgm:t>
    </dgm:pt>
    <dgm:pt modelId="{3C133D6B-64FD-46F3-929C-723061CE306B}" type="sibTrans" cxnId="{1396A1AE-A9FF-4B48-9929-F98DF2D9F77F}">
      <dgm:prSet/>
      <dgm:spPr/>
      <dgm:t>
        <a:bodyPr/>
        <a:lstStyle/>
        <a:p>
          <a:endParaRPr lang="en-US"/>
        </a:p>
      </dgm:t>
    </dgm:pt>
    <dgm:pt modelId="{4BA1E92C-BA65-4136-8C53-EAEA2D0214E5}">
      <dgm:prSet phldrT="[Text]" custT="1"/>
      <dgm:spPr/>
      <dgm:t>
        <a:bodyPr/>
        <a:lstStyle/>
        <a:p>
          <a:r>
            <a:rPr lang="en-US" sz="1400" dirty="0" smtClean="0"/>
            <a:t>Rules, Routines and Expectations </a:t>
          </a:r>
          <a:endParaRPr lang="en-US" sz="1400" dirty="0"/>
        </a:p>
      </dgm:t>
    </dgm:pt>
    <dgm:pt modelId="{6D49CB3F-7C2A-417A-AB80-25CCF4E1F5C6}" type="parTrans" cxnId="{E6A28D02-7C11-4692-B300-96C4AE306D58}">
      <dgm:prSet/>
      <dgm:spPr/>
      <dgm:t>
        <a:bodyPr/>
        <a:lstStyle/>
        <a:p>
          <a:endParaRPr lang="en-US"/>
        </a:p>
      </dgm:t>
    </dgm:pt>
    <dgm:pt modelId="{D5265738-DF6A-4340-8CEC-B1705E50DF37}" type="sibTrans" cxnId="{E6A28D02-7C11-4692-B300-96C4AE306D58}">
      <dgm:prSet/>
      <dgm:spPr/>
      <dgm:t>
        <a:bodyPr/>
        <a:lstStyle/>
        <a:p>
          <a:endParaRPr lang="en-US"/>
        </a:p>
      </dgm:t>
    </dgm:pt>
    <dgm:pt modelId="{A958FF41-A2C5-4F70-8194-5AECFCFF2C8A}">
      <dgm:prSet phldrT="[Text]" custT="1"/>
      <dgm:spPr/>
      <dgm:t>
        <a:bodyPr/>
        <a:lstStyle/>
        <a:p>
          <a:r>
            <a:rPr lang="en-US" sz="1400" dirty="0" smtClean="0"/>
            <a:t>Supports that increase predictability </a:t>
          </a:r>
          <a:endParaRPr lang="en-US" sz="1400" dirty="0"/>
        </a:p>
      </dgm:t>
    </dgm:pt>
    <dgm:pt modelId="{BA7E6D80-7562-4838-B1D5-3BB259DAB424}" type="parTrans" cxnId="{39C86D84-BA14-4E47-9147-386419DE8140}">
      <dgm:prSet/>
      <dgm:spPr/>
      <dgm:t>
        <a:bodyPr/>
        <a:lstStyle/>
        <a:p>
          <a:endParaRPr lang="en-US"/>
        </a:p>
      </dgm:t>
    </dgm:pt>
    <dgm:pt modelId="{2E1D0C86-D77A-47C1-A04B-793D1DBA9091}" type="sibTrans" cxnId="{39C86D84-BA14-4E47-9147-386419DE8140}">
      <dgm:prSet/>
      <dgm:spPr/>
      <dgm:t>
        <a:bodyPr/>
        <a:lstStyle/>
        <a:p>
          <a:endParaRPr lang="en-US"/>
        </a:p>
      </dgm:t>
    </dgm:pt>
    <dgm:pt modelId="{C4A0B91D-030D-40CD-A26F-DF826440AEE6}">
      <dgm:prSet phldrT="[Text]" custT="1"/>
      <dgm:spPr/>
      <dgm:t>
        <a:bodyPr/>
        <a:lstStyle/>
        <a:p>
          <a:r>
            <a:rPr lang="en-US" sz="1400" dirty="0" smtClean="0"/>
            <a:t>Supports for executive functioning </a:t>
          </a:r>
          <a:endParaRPr lang="en-US" sz="1400" dirty="0"/>
        </a:p>
      </dgm:t>
    </dgm:pt>
    <dgm:pt modelId="{1705A19A-0027-4445-AD38-07C2EDD65C57}" type="parTrans" cxnId="{EC0DAE0E-C7F4-4461-B7FF-22F3D626E036}">
      <dgm:prSet/>
      <dgm:spPr/>
      <dgm:t>
        <a:bodyPr/>
        <a:lstStyle/>
        <a:p>
          <a:endParaRPr lang="en-US"/>
        </a:p>
      </dgm:t>
    </dgm:pt>
    <dgm:pt modelId="{94AB54E4-AF0D-4390-86F1-E37525231A86}" type="sibTrans" cxnId="{EC0DAE0E-C7F4-4461-B7FF-22F3D626E036}">
      <dgm:prSet/>
      <dgm:spPr/>
      <dgm:t>
        <a:bodyPr/>
        <a:lstStyle/>
        <a:p>
          <a:endParaRPr lang="en-US"/>
        </a:p>
      </dgm:t>
    </dgm:pt>
    <dgm:pt modelId="{D3782DA9-D0D3-41BC-BC60-36E3BFD9EDA4}">
      <dgm:prSet phldrT="[Text]" custT="1"/>
      <dgm:spPr/>
      <dgm:t>
        <a:bodyPr/>
        <a:lstStyle/>
        <a:p>
          <a:r>
            <a:rPr lang="en-US" sz="1400" dirty="0" smtClean="0"/>
            <a:t>Varying resources to optimize challenge </a:t>
          </a:r>
          <a:endParaRPr lang="en-US" sz="1400" dirty="0"/>
        </a:p>
      </dgm:t>
    </dgm:pt>
    <dgm:pt modelId="{F797FA21-E69B-4422-8EEC-1DF4C3191714}" type="parTrans" cxnId="{083A9EA6-3D27-4586-9BDE-CA6DE8F05EBD}">
      <dgm:prSet/>
      <dgm:spPr/>
      <dgm:t>
        <a:bodyPr/>
        <a:lstStyle/>
        <a:p>
          <a:endParaRPr lang="en-US"/>
        </a:p>
      </dgm:t>
    </dgm:pt>
    <dgm:pt modelId="{1B8CE3D4-8F2C-4F93-93B6-AF6B0EC8FF52}" type="sibTrans" cxnId="{083A9EA6-3D27-4586-9BDE-CA6DE8F05EBD}">
      <dgm:prSet/>
      <dgm:spPr/>
      <dgm:t>
        <a:bodyPr/>
        <a:lstStyle/>
        <a:p>
          <a:endParaRPr lang="en-US"/>
        </a:p>
      </dgm:t>
    </dgm:pt>
    <dgm:pt modelId="{8468B5ED-87E5-41F6-B852-60FE56E3BA50}" type="pres">
      <dgm:prSet presAssocID="{E2DFCD6A-6718-4688-8308-161147562BFE}" presName="Name0" presStyleCnt="0">
        <dgm:presLayoutVars>
          <dgm:dir/>
          <dgm:resizeHandles val="exact"/>
        </dgm:presLayoutVars>
      </dgm:prSet>
      <dgm:spPr/>
      <dgm:t>
        <a:bodyPr/>
        <a:lstStyle/>
        <a:p>
          <a:endParaRPr lang="en-US"/>
        </a:p>
      </dgm:t>
    </dgm:pt>
    <dgm:pt modelId="{6B383194-5DDD-4C68-B562-D2B01AB5232F}" type="pres">
      <dgm:prSet presAssocID="{4EC6276D-769A-44AB-91F8-AC2C12A3907E}" presName="composite" presStyleCnt="0"/>
      <dgm:spPr/>
    </dgm:pt>
    <dgm:pt modelId="{F3E53811-8F37-422D-99BB-5B4B2E1DFA04}" type="pres">
      <dgm:prSet presAssocID="{4EC6276D-769A-44AB-91F8-AC2C12A3907E}" presName="rect1" presStyleLbl="bgImgPlace1" presStyleIdx="0" presStyleCnt="7"/>
      <dgm:spPr>
        <a:blipFill rotWithShape="1">
          <a:blip xmlns:r="http://schemas.openxmlformats.org/officeDocument/2006/relationships" r:embed="rId1"/>
          <a:stretch>
            <a:fillRect/>
          </a:stretch>
        </a:blipFill>
      </dgm:spPr>
    </dgm:pt>
    <dgm:pt modelId="{2DE92054-27B4-477C-B2C6-AF178A5E6F8F}" type="pres">
      <dgm:prSet presAssocID="{4EC6276D-769A-44AB-91F8-AC2C12A3907E}" presName="wedgeRectCallout1" presStyleLbl="node1" presStyleIdx="0" presStyleCnt="7">
        <dgm:presLayoutVars>
          <dgm:bulletEnabled val="1"/>
        </dgm:presLayoutVars>
      </dgm:prSet>
      <dgm:spPr/>
      <dgm:t>
        <a:bodyPr/>
        <a:lstStyle/>
        <a:p>
          <a:endParaRPr lang="en-US"/>
        </a:p>
      </dgm:t>
    </dgm:pt>
    <dgm:pt modelId="{007E44DE-F26E-4E02-B511-584FA374942E}" type="pres">
      <dgm:prSet presAssocID="{300DE6D5-B73F-4D8B-BE48-7756FB09C6F0}" presName="sibTrans" presStyleCnt="0"/>
      <dgm:spPr/>
    </dgm:pt>
    <dgm:pt modelId="{B3CBE1BD-A149-4708-A85A-A867CAB4D610}" type="pres">
      <dgm:prSet presAssocID="{178CC057-721A-44B0-B3E1-4FA1225CF41B}" presName="composite" presStyleCnt="0"/>
      <dgm:spPr/>
    </dgm:pt>
    <dgm:pt modelId="{5B8578AC-CC60-4953-874C-131CA47E11CD}" type="pres">
      <dgm:prSet presAssocID="{178CC057-721A-44B0-B3E1-4FA1225CF41B}" presName="rect1" presStyleLbl="bgImgPlace1" presStyleIdx="1" presStyleCnt="7" custScaleX="95130" custScaleY="91142" custLinFactNeighborX="2766" custLinFactNeighborY="-2492"/>
      <dgm:spPr>
        <a:blipFill rotWithShape="1">
          <a:blip xmlns:r="http://schemas.openxmlformats.org/officeDocument/2006/relationships" r:embed="rId2"/>
          <a:stretch>
            <a:fillRect/>
          </a:stretch>
        </a:blipFill>
      </dgm:spPr>
    </dgm:pt>
    <dgm:pt modelId="{51DBAC4B-144E-4AAD-B511-4F7A98081314}" type="pres">
      <dgm:prSet presAssocID="{178CC057-721A-44B0-B3E1-4FA1225CF41B}" presName="wedgeRectCallout1" presStyleLbl="node1" presStyleIdx="1" presStyleCnt="7">
        <dgm:presLayoutVars>
          <dgm:bulletEnabled val="1"/>
        </dgm:presLayoutVars>
      </dgm:prSet>
      <dgm:spPr/>
      <dgm:t>
        <a:bodyPr/>
        <a:lstStyle/>
        <a:p>
          <a:endParaRPr lang="en-US"/>
        </a:p>
      </dgm:t>
    </dgm:pt>
    <dgm:pt modelId="{C4F15AD8-A43D-490B-9ECC-8251D3596FA9}" type="pres">
      <dgm:prSet presAssocID="{26972ABE-BAD7-4B10-999F-2E38CBE82C93}" presName="sibTrans" presStyleCnt="0"/>
      <dgm:spPr/>
    </dgm:pt>
    <dgm:pt modelId="{12D08587-3D38-4244-931F-F1FA516E85E4}" type="pres">
      <dgm:prSet presAssocID="{99608BDA-0BC0-4926-90D9-015B5F9C8785}" presName="composite" presStyleCnt="0"/>
      <dgm:spPr/>
    </dgm:pt>
    <dgm:pt modelId="{1FA758B1-9293-408B-ACB8-992FA35C5A68}" type="pres">
      <dgm:prSet presAssocID="{99608BDA-0BC0-4926-90D9-015B5F9C8785}" presName="rect1" presStyleLbl="bgImgPlace1" presStyleIdx="2" presStyleCnt="7"/>
      <dgm:spPr>
        <a:blipFill rotWithShape="1">
          <a:blip xmlns:r="http://schemas.openxmlformats.org/officeDocument/2006/relationships" r:embed="rId3"/>
          <a:stretch>
            <a:fillRect/>
          </a:stretch>
        </a:blipFill>
      </dgm:spPr>
    </dgm:pt>
    <dgm:pt modelId="{9134CDBC-3A6A-4FCD-B0F7-9446AC4B0930}" type="pres">
      <dgm:prSet presAssocID="{99608BDA-0BC0-4926-90D9-015B5F9C8785}" presName="wedgeRectCallout1" presStyleLbl="node1" presStyleIdx="2" presStyleCnt="7">
        <dgm:presLayoutVars>
          <dgm:bulletEnabled val="1"/>
        </dgm:presLayoutVars>
      </dgm:prSet>
      <dgm:spPr/>
      <dgm:t>
        <a:bodyPr/>
        <a:lstStyle/>
        <a:p>
          <a:endParaRPr lang="en-US"/>
        </a:p>
      </dgm:t>
    </dgm:pt>
    <dgm:pt modelId="{765BE048-71BB-4ACD-AB7B-CA98DF59C5DF}" type="pres">
      <dgm:prSet presAssocID="{3C133D6B-64FD-46F3-929C-723061CE306B}" presName="sibTrans" presStyleCnt="0"/>
      <dgm:spPr/>
    </dgm:pt>
    <dgm:pt modelId="{DAECDCF6-7C3D-4116-AB2B-3C3E7DC7C0E3}" type="pres">
      <dgm:prSet presAssocID="{4BA1E92C-BA65-4136-8C53-EAEA2D0214E5}" presName="composite" presStyleCnt="0"/>
      <dgm:spPr/>
    </dgm:pt>
    <dgm:pt modelId="{67359A33-4CC5-49A2-9DD6-35C4F00F421E}" type="pres">
      <dgm:prSet presAssocID="{4BA1E92C-BA65-4136-8C53-EAEA2D0214E5}" presName="rect1" presStyleLbl="bgImgPlace1" presStyleIdx="3" presStyleCnt="7"/>
      <dgm:spPr>
        <a:blipFill rotWithShape="1">
          <a:blip xmlns:r="http://schemas.openxmlformats.org/officeDocument/2006/relationships" r:embed="rId4"/>
          <a:stretch>
            <a:fillRect/>
          </a:stretch>
        </a:blipFill>
      </dgm:spPr>
      <dgm:t>
        <a:bodyPr/>
        <a:lstStyle/>
        <a:p>
          <a:endParaRPr lang="en-US"/>
        </a:p>
      </dgm:t>
    </dgm:pt>
    <dgm:pt modelId="{51537C7F-DEFE-4706-A421-7A643D6A81E6}" type="pres">
      <dgm:prSet presAssocID="{4BA1E92C-BA65-4136-8C53-EAEA2D0214E5}" presName="wedgeRectCallout1" presStyleLbl="node1" presStyleIdx="3" presStyleCnt="7">
        <dgm:presLayoutVars>
          <dgm:bulletEnabled val="1"/>
        </dgm:presLayoutVars>
      </dgm:prSet>
      <dgm:spPr/>
      <dgm:t>
        <a:bodyPr/>
        <a:lstStyle/>
        <a:p>
          <a:endParaRPr lang="en-US"/>
        </a:p>
      </dgm:t>
    </dgm:pt>
    <dgm:pt modelId="{4DE48CF7-0AA7-43AA-ABCE-4BEB8B539D97}" type="pres">
      <dgm:prSet presAssocID="{D5265738-DF6A-4340-8CEC-B1705E50DF37}" presName="sibTrans" presStyleCnt="0"/>
      <dgm:spPr/>
    </dgm:pt>
    <dgm:pt modelId="{CB44F324-7483-44DF-BEF7-9FF049B984D0}" type="pres">
      <dgm:prSet presAssocID="{A958FF41-A2C5-4F70-8194-5AECFCFF2C8A}" presName="composite" presStyleCnt="0"/>
      <dgm:spPr/>
    </dgm:pt>
    <dgm:pt modelId="{826605A9-9373-4DA3-A804-192DECD14D88}" type="pres">
      <dgm:prSet presAssocID="{A958FF41-A2C5-4F70-8194-5AECFCFF2C8A}" presName="rect1" presStyleLbl="bgImgPlace1" presStyleIdx="4" presStyleCnt="7" custScaleY="95409" custLinFactNeighborX="-501" custLinFactNeighborY="5639"/>
      <dgm:spPr>
        <a:blipFill rotWithShape="1">
          <a:blip xmlns:r="http://schemas.openxmlformats.org/officeDocument/2006/relationships" r:embed="rId5"/>
          <a:stretch>
            <a:fillRect/>
          </a:stretch>
        </a:blipFill>
      </dgm:spPr>
    </dgm:pt>
    <dgm:pt modelId="{D7F2511D-C3F3-4E70-A431-29F79B0D90D9}" type="pres">
      <dgm:prSet presAssocID="{A958FF41-A2C5-4F70-8194-5AECFCFF2C8A}" presName="wedgeRectCallout1" presStyleLbl="node1" presStyleIdx="4" presStyleCnt="7">
        <dgm:presLayoutVars>
          <dgm:bulletEnabled val="1"/>
        </dgm:presLayoutVars>
      </dgm:prSet>
      <dgm:spPr/>
      <dgm:t>
        <a:bodyPr/>
        <a:lstStyle/>
        <a:p>
          <a:endParaRPr lang="en-US"/>
        </a:p>
      </dgm:t>
    </dgm:pt>
    <dgm:pt modelId="{FA99F96E-4FBC-4431-8FBF-CF9497A9F86C}" type="pres">
      <dgm:prSet presAssocID="{2E1D0C86-D77A-47C1-A04B-793D1DBA9091}" presName="sibTrans" presStyleCnt="0"/>
      <dgm:spPr/>
    </dgm:pt>
    <dgm:pt modelId="{C58FD4C6-78D2-4BF2-A8FC-5F310D4A9E3A}" type="pres">
      <dgm:prSet presAssocID="{C4A0B91D-030D-40CD-A26F-DF826440AEE6}" presName="composite" presStyleCnt="0"/>
      <dgm:spPr/>
    </dgm:pt>
    <dgm:pt modelId="{DFC80C27-1628-421A-91F2-9FDDAFCC550F}" type="pres">
      <dgm:prSet presAssocID="{C4A0B91D-030D-40CD-A26F-DF826440AEE6}" presName="rect1" presStyleLbl="bgImgPlace1" presStyleIdx="5" presStyleCnt="7" custScaleY="86788" custLinFactNeighborX="-2178" custLinFactNeighborY="6125"/>
      <dgm:spPr>
        <a:blipFill rotWithShape="1">
          <a:blip xmlns:r="http://schemas.openxmlformats.org/officeDocument/2006/relationships" r:embed="rId6"/>
          <a:stretch>
            <a:fillRect/>
          </a:stretch>
        </a:blipFill>
      </dgm:spPr>
    </dgm:pt>
    <dgm:pt modelId="{3C28D49D-0DA8-42C3-9E71-6ACDFB04E2B3}" type="pres">
      <dgm:prSet presAssocID="{C4A0B91D-030D-40CD-A26F-DF826440AEE6}" presName="wedgeRectCallout1" presStyleLbl="node1" presStyleIdx="5" presStyleCnt="7" custScaleX="104741" custScaleY="126948">
        <dgm:presLayoutVars>
          <dgm:bulletEnabled val="1"/>
        </dgm:presLayoutVars>
      </dgm:prSet>
      <dgm:spPr/>
      <dgm:t>
        <a:bodyPr/>
        <a:lstStyle/>
        <a:p>
          <a:endParaRPr lang="en-US"/>
        </a:p>
      </dgm:t>
    </dgm:pt>
    <dgm:pt modelId="{88335171-1495-451D-AB83-B4DA272D7C4E}" type="pres">
      <dgm:prSet presAssocID="{94AB54E4-AF0D-4390-86F1-E37525231A86}" presName="sibTrans" presStyleCnt="0"/>
      <dgm:spPr/>
    </dgm:pt>
    <dgm:pt modelId="{C9D08B87-8E5B-4462-9DFF-1153B103449E}" type="pres">
      <dgm:prSet presAssocID="{D3782DA9-D0D3-41BC-BC60-36E3BFD9EDA4}" presName="composite" presStyleCnt="0"/>
      <dgm:spPr/>
    </dgm:pt>
    <dgm:pt modelId="{94BA234B-370A-473F-95DA-D3A1BC2B02AC}" type="pres">
      <dgm:prSet presAssocID="{D3782DA9-D0D3-41BC-BC60-36E3BFD9EDA4}" presName="rect1" presStyleLbl="bgImgPlace1" presStyleIdx="6" presStyleCnt="7" custLinFactNeighborY="6018"/>
      <dgm:spPr>
        <a:blipFill rotWithShape="1">
          <a:blip xmlns:r="http://schemas.openxmlformats.org/officeDocument/2006/relationships" r:embed="rId7"/>
          <a:stretch>
            <a:fillRect/>
          </a:stretch>
        </a:blipFill>
      </dgm:spPr>
    </dgm:pt>
    <dgm:pt modelId="{70BE84FF-6A37-446C-9C4E-A8DD26B8C97F}" type="pres">
      <dgm:prSet presAssocID="{D3782DA9-D0D3-41BC-BC60-36E3BFD9EDA4}" presName="wedgeRectCallout1" presStyleLbl="node1" presStyleIdx="6" presStyleCnt="7">
        <dgm:presLayoutVars>
          <dgm:bulletEnabled val="1"/>
        </dgm:presLayoutVars>
      </dgm:prSet>
      <dgm:spPr/>
      <dgm:t>
        <a:bodyPr/>
        <a:lstStyle/>
        <a:p>
          <a:endParaRPr lang="en-US"/>
        </a:p>
      </dgm:t>
    </dgm:pt>
  </dgm:ptLst>
  <dgm:cxnLst>
    <dgm:cxn modelId="{39C86D84-BA14-4E47-9147-386419DE8140}" srcId="{E2DFCD6A-6718-4688-8308-161147562BFE}" destId="{A958FF41-A2C5-4F70-8194-5AECFCFF2C8A}" srcOrd="4" destOrd="0" parTransId="{BA7E6D80-7562-4838-B1D5-3BB259DAB424}" sibTransId="{2E1D0C86-D77A-47C1-A04B-793D1DBA9091}"/>
    <dgm:cxn modelId="{781BEFFF-644B-49A4-A74C-965BCD3845E3}" type="presOf" srcId="{C4A0B91D-030D-40CD-A26F-DF826440AEE6}" destId="{3C28D49D-0DA8-42C3-9E71-6ACDFB04E2B3}" srcOrd="0" destOrd="0" presId="urn:microsoft.com/office/officeart/2008/layout/BendingPictureCaptionList"/>
    <dgm:cxn modelId="{538AC77D-4E97-4C9F-AC82-0095BD81A50B}" type="presOf" srcId="{D3782DA9-D0D3-41BC-BC60-36E3BFD9EDA4}" destId="{70BE84FF-6A37-446C-9C4E-A8DD26B8C97F}" srcOrd="0" destOrd="0" presId="urn:microsoft.com/office/officeart/2008/layout/BendingPictureCaptionList"/>
    <dgm:cxn modelId="{A73907DD-5739-48A3-9440-5D9A26369D3E}" type="presOf" srcId="{E2DFCD6A-6718-4688-8308-161147562BFE}" destId="{8468B5ED-87E5-41F6-B852-60FE56E3BA50}" srcOrd="0" destOrd="0" presId="urn:microsoft.com/office/officeart/2008/layout/BendingPictureCaptionList"/>
    <dgm:cxn modelId="{75343495-3DA4-4B78-95CE-7E1DA433B941}" type="presOf" srcId="{4BA1E92C-BA65-4136-8C53-EAEA2D0214E5}" destId="{51537C7F-DEFE-4706-A421-7A643D6A81E6}" srcOrd="0" destOrd="0" presId="urn:microsoft.com/office/officeart/2008/layout/BendingPictureCaptionList"/>
    <dgm:cxn modelId="{D98FE6DA-63B0-4833-9F6A-E829899E5129}" type="presOf" srcId="{178CC057-721A-44B0-B3E1-4FA1225CF41B}" destId="{51DBAC4B-144E-4AAD-B511-4F7A98081314}" srcOrd="0" destOrd="0" presId="urn:microsoft.com/office/officeart/2008/layout/BendingPictureCaptionList"/>
    <dgm:cxn modelId="{083A9EA6-3D27-4586-9BDE-CA6DE8F05EBD}" srcId="{E2DFCD6A-6718-4688-8308-161147562BFE}" destId="{D3782DA9-D0D3-41BC-BC60-36E3BFD9EDA4}" srcOrd="6" destOrd="0" parTransId="{F797FA21-E69B-4422-8EEC-1DF4C3191714}" sibTransId="{1B8CE3D4-8F2C-4F93-93B6-AF6B0EC8FF52}"/>
    <dgm:cxn modelId="{A4831CAE-4F77-465C-865E-04CB62D74625}" type="presOf" srcId="{4EC6276D-769A-44AB-91F8-AC2C12A3907E}" destId="{2DE92054-27B4-477C-B2C6-AF178A5E6F8F}" srcOrd="0" destOrd="0" presId="urn:microsoft.com/office/officeart/2008/layout/BendingPictureCaptionList"/>
    <dgm:cxn modelId="{EC0DAE0E-C7F4-4461-B7FF-22F3D626E036}" srcId="{E2DFCD6A-6718-4688-8308-161147562BFE}" destId="{C4A0B91D-030D-40CD-A26F-DF826440AEE6}" srcOrd="5" destOrd="0" parTransId="{1705A19A-0027-4445-AD38-07C2EDD65C57}" sibTransId="{94AB54E4-AF0D-4390-86F1-E37525231A86}"/>
    <dgm:cxn modelId="{65D58F0F-5A7C-459C-B457-1D75F4A02B4B}" type="presOf" srcId="{A958FF41-A2C5-4F70-8194-5AECFCFF2C8A}" destId="{D7F2511D-C3F3-4E70-A431-29F79B0D90D9}" srcOrd="0" destOrd="0" presId="urn:microsoft.com/office/officeart/2008/layout/BendingPictureCaptionList"/>
    <dgm:cxn modelId="{957FD5EF-157B-4277-B6D1-077523F21A8B}" type="presOf" srcId="{99608BDA-0BC0-4926-90D9-015B5F9C8785}" destId="{9134CDBC-3A6A-4FCD-B0F7-9446AC4B0930}" srcOrd="0" destOrd="0" presId="urn:microsoft.com/office/officeart/2008/layout/BendingPictureCaptionList"/>
    <dgm:cxn modelId="{E6A28D02-7C11-4692-B300-96C4AE306D58}" srcId="{E2DFCD6A-6718-4688-8308-161147562BFE}" destId="{4BA1E92C-BA65-4136-8C53-EAEA2D0214E5}" srcOrd="3" destOrd="0" parTransId="{6D49CB3F-7C2A-417A-AB80-25CCF4E1F5C6}" sibTransId="{D5265738-DF6A-4340-8CEC-B1705E50DF37}"/>
    <dgm:cxn modelId="{2987ED2B-DE3B-4222-8704-FB1E94D437B1}" srcId="{E2DFCD6A-6718-4688-8308-161147562BFE}" destId="{4EC6276D-769A-44AB-91F8-AC2C12A3907E}" srcOrd="0" destOrd="0" parTransId="{491A15A1-1D1E-4A98-B050-F17A67DAA478}" sibTransId="{300DE6D5-B73F-4D8B-BE48-7756FB09C6F0}"/>
    <dgm:cxn modelId="{5D6364CA-FA11-4E47-95B2-4A179E5BFB05}" srcId="{E2DFCD6A-6718-4688-8308-161147562BFE}" destId="{178CC057-721A-44B0-B3E1-4FA1225CF41B}" srcOrd="1" destOrd="0" parTransId="{D21B267B-8D34-4D0C-9438-2A3E491D01BA}" sibTransId="{26972ABE-BAD7-4B10-999F-2E38CBE82C93}"/>
    <dgm:cxn modelId="{1396A1AE-A9FF-4B48-9929-F98DF2D9F77F}" srcId="{E2DFCD6A-6718-4688-8308-161147562BFE}" destId="{99608BDA-0BC0-4926-90D9-015B5F9C8785}" srcOrd="2" destOrd="0" parTransId="{912952CD-17D1-46E6-BA3A-A5BEA5849497}" sibTransId="{3C133D6B-64FD-46F3-929C-723061CE306B}"/>
    <dgm:cxn modelId="{42B75C1E-F38D-465E-A03A-BD6152999F43}" type="presParOf" srcId="{8468B5ED-87E5-41F6-B852-60FE56E3BA50}" destId="{6B383194-5DDD-4C68-B562-D2B01AB5232F}" srcOrd="0" destOrd="0" presId="urn:microsoft.com/office/officeart/2008/layout/BendingPictureCaptionList"/>
    <dgm:cxn modelId="{0957EA9C-E765-4DDA-8571-866C7E524157}" type="presParOf" srcId="{6B383194-5DDD-4C68-B562-D2B01AB5232F}" destId="{F3E53811-8F37-422D-99BB-5B4B2E1DFA04}" srcOrd="0" destOrd="0" presId="urn:microsoft.com/office/officeart/2008/layout/BendingPictureCaptionList"/>
    <dgm:cxn modelId="{57E79C42-2684-4CAE-AA03-920E391EC688}" type="presParOf" srcId="{6B383194-5DDD-4C68-B562-D2B01AB5232F}" destId="{2DE92054-27B4-477C-B2C6-AF178A5E6F8F}" srcOrd="1" destOrd="0" presId="urn:microsoft.com/office/officeart/2008/layout/BendingPictureCaptionList"/>
    <dgm:cxn modelId="{A91FAA91-A47E-4802-BE90-C899D4BD28AD}" type="presParOf" srcId="{8468B5ED-87E5-41F6-B852-60FE56E3BA50}" destId="{007E44DE-F26E-4E02-B511-584FA374942E}" srcOrd="1" destOrd="0" presId="urn:microsoft.com/office/officeart/2008/layout/BendingPictureCaptionList"/>
    <dgm:cxn modelId="{50096E38-F179-4CA7-8A3E-8ECD770F6923}" type="presParOf" srcId="{8468B5ED-87E5-41F6-B852-60FE56E3BA50}" destId="{B3CBE1BD-A149-4708-A85A-A867CAB4D610}" srcOrd="2" destOrd="0" presId="urn:microsoft.com/office/officeart/2008/layout/BendingPictureCaptionList"/>
    <dgm:cxn modelId="{F2E6D8A2-9D8A-43EF-8D98-3009C5DC323B}" type="presParOf" srcId="{B3CBE1BD-A149-4708-A85A-A867CAB4D610}" destId="{5B8578AC-CC60-4953-874C-131CA47E11CD}" srcOrd="0" destOrd="0" presId="urn:microsoft.com/office/officeart/2008/layout/BendingPictureCaptionList"/>
    <dgm:cxn modelId="{03B7870D-4298-4F34-80D1-20B50FD24ACE}" type="presParOf" srcId="{B3CBE1BD-A149-4708-A85A-A867CAB4D610}" destId="{51DBAC4B-144E-4AAD-B511-4F7A98081314}" srcOrd="1" destOrd="0" presId="urn:microsoft.com/office/officeart/2008/layout/BendingPictureCaptionList"/>
    <dgm:cxn modelId="{0A5DF51C-37F3-42EB-82E2-31ADD2C23235}" type="presParOf" srcId="{8468B5ED-87E5-41F6-B852-60FE56E3BA50}" destId="{C4F15AD8-A43D-490B-9ECC-8251D3596FA9}" srcOrd="3" destOrd="0" presId="urn:microsoft.com/office/officeart/2008/layout/BendingPictureCaptionList"/>
    <dgm:cxn modelId="{25AB38FF-FFB5-43EA-B33A-0D4640DD7DF8}" type="presParOf" srcId="{8468B5ED-87E5-41F6-B852-60FE56E3BA50}" destId="{12D08587-3D38-4244-931F-F1FA516E85E4}" srcOrd="4" destOrd="0" presId="urn:microsoft.com/office/officeart/2008/layout/BendingPictureCaptionList"/>
    <dgm:cxn modelId="{B1A91DD5-907B-4691-9946-F5378387ECDA}" type="presParOf" srcId="{12D08587-3D38-4244-931F-F1FA516E85E4}" destId="{1FA758B1-9293-408B-ACB8-992FA35C5A68}" srcOrd="0" destOrd="0" presId="urn:microsoft.com/office/officeart/2008/layout/BendingPictureCaptionList"/>
    <dgm:cxn modelId="{270B7FD1-B2B5-46C1-9912-AF1BED87EDA4}" type="presParOf" srcId="{12D08587-3D38-4244-931F-F1FA516E85E4}" destId="{9134CDBC-3A6A-4FCD-B0F7-9446AC4B0930}" srcOrd="1" destOrd="0" presId="urn:microsoft.com/office/officeart/2008/layout/BendingPictureCaptionList"/>
    <dgm:cxn modelId="{E603BE57-A30A-4B4B-9557-702F219F95D3}" type="presParOf" srcId="{8468B5ED-87E5-41F6-B852-60FE56E3BA50}" destId="{765BE048-71BB-4ACD-AB7B-CA98DF59C5DF}" srcOrd="5" destOrd="0" presId="urn:microsoft.com/office/officeart/2008/layout/BendingPictureCaptionList"/>
    <dgm:cxn modelId="{8544D277-6721-4060-80A5-D57356396066}" type="presParOf" srcId="{8468B5ED-87E5-41F6-B852-60FE56E3BA50}" destId="{DAECDCF6-7C3D-4116-AB2B-3C3E7DC7C0E3}" srcOrd="6" destOrd="0" presId="urn:microsoft.com/office/officeart/2008/layout/BendingPictureCaptionList"/>
    <dgm:cxn modelId="{21D34C8A-6996-47F5-9CA0-1D828893716B}" type="presParOf" srcId="{DAECDCF6-7C3D-4116-AB2B-3C3E7DC7C0E3}" destId="{67359A33-4CC5-49A2-9DD6-35C4F00F421E}" srcOrd="0" destOrd="0" presId="urn:microsoft.com/office/officeart/2008/layout/BendingPictureCaptionList"/>
    <dgm:cxn modelId="{BE431D6E-4E63-4A6C-A6A1-8A63E470CC60}" type="presParOf" srcId="{DAECDCF6-7C3D-4116-AB2B-3C3E7DC7C0E3}" destId="{51537C7F-DEFE-4706-A421-7A643D6A81E6}" srcOrd="1" destOrd="0" presId="urn:microsoft.com/office/officeart/2008/layout/BendingPictureCaptionList"/>
    <dgm:cxn modelId="{63094A27-8AEB-4B53-B659-43399B15C9D7}" type="presParOf" srcId="{8468B5ED-87E5-41F6-B852-60FE56E3BA50}" destId="{4DE48CF7-0AA7-43AA-ABCE-4BEB8B539D97}" srcOrd="7" destOrd="0" presId="urn:microsoft.com/office/officeart/2008/layout/BendingPictureCaptionList"/>
    <dgm:cxn modelId="{DC0C72E0-B0B7-4891-AF34-0BD83B738689}" type="presParOf" srcId="{8468B5ED-87E5-41F6-B852-60FE56E3BA50}" destId="{CB44F324-7483-44DF-BEF7-9FF049B984D0}" srcOrd="8" destOrd="0" presId="urn:microsoft.com/office/officeart/2008/layout/BendingPictureCaptionList"/>
    <dgm:cxn modelId="{32D3E11E-37BA-48D3-AAEC-8897B44DB204}" type="presParOf" srcId="{CB44F324-7483-44DF-BEF7-9FF049B984D0}" destId="{826605A9-9373-4DA3-A804-192DECD14D88}" srcOrd="0" destOrd="0" presId="urn:microsoft.com/office/officeart/2008/layout/BendingPictureCaptionList"/>
    <dgm:cxn modelId="{26254F29-999F-4B4D-A152-10C6129E17F6}" type="presParOf" srcId="{CB44F324-7483-44DF-BEF7-9FF049B984D0}" destId="{D7F2511D-C3F3-4E70-A431-29F79B0D90D9}" srcOrd="1" destOrd="0" presId="urn:microsoft.com/office/officeart/2008/layout/BendingPictureCaptionList"/>
    <dgm:cxn modelId="{C32F375E-B05B-4712-BB78-3D754A626846}" type="presParOf" srcId="{8468B5ED-87E5-41F6-B852-60FE56E3BA50}" destId="{FA99F96E-4FBC-4431-8FBF-CF9497A9F86C}" srcOrd="9" destOrd="0" presId="urn:microsoft.com/office/officeart/2008/layout/BendingPictureCaptionList"/>
    <dgm:cxn modelId="{938B9099-857C-4C32-8090-5D702EDAAC03}" type="presParOf" srcId="{8468B5ED-87E5-41F6-B852-60FE56E3BA50}" destId="{C58FD4C6-78D2-4BF2-A8FC-5F310D4A9E3A}" srcOrd="10" destOrd="0" presId="urn:microsoft.com/office/officeart/2008/layout/BendingPictureCaptionList"/>
    <dgm:cxn modelId="{19497425-528C-45EE-AA38-A3F3EC813A69}" type="presParOf" srcId="{C58FD4C6-78D2-4BF2-A8FC-5F310D4A9E3A}" destId="{DFC80C27-1628-421A-91F2-9FDDAFCC550F}" srcOrd="0" destOrd="0" presId="urn:microsoft.com/office/officeart/2008/layout/BendingPictureCaptionList"/>
    <dgm:cxn modelId="{AE0150B7-9FFB-4CF8-B7EA-03A4BE1AFD3C}" type="presParOf" srcId="{C58FD4C6-78D2-4BF2-A8FC-5F310D4A9E3A}" destId="{3C28D49D-0DA8-42C3-9E71-6ACDFB04E2B3}" srcOrd="1" destOrd="0" presId="urn:microsoft.com/office/officeart/2008/layout/BendingPictureCaptionList"/>
    <dgm:cxn modelId="{CBAEFD02-BB96-499F-9E65-D9F03999106A}" type="presParOf" srcId="{8468B5ED-87E5-41F6-B852-60FE56E3BA50}" destId="{88335171-1495-451D-AB83-B4DA272D7C4E}" srcOrd="11" destOrd="0" presId="urn:microsoft.com/office/officeart/2008/layout/BendingPictureCaptionList"/>
    <dgm:cxn modelId="{F782AE85-8709-438E-AC17-AC621B25E67D}" type="presParOf" srcId="{8468B5ED-87E5-41F6-B852-60FE56E3BA50}" destId="{C9D08B87-8E5B-4462-9DFF-1153B103449E}" srcOrd="12" destOrd="0" presId="urn:microsoft.com/office/officeart/2008/layout/BendingPictureCaptionList"/>
    <dgm:cxn modelId="{452D692B-3057-4897-A9B5-6A5B74E57D53}" type="presParOf" srcId="{C9D08B87-8E5B-4462-9DFF-1153B103449E}" destId="{94BA234B-370A-473F-95DA-D3A1BC2B02AC}" srcOrd="0" destOrd="0" presId="urn:microsoft.com/office/officeart/2008/layout/BendingPictureCaptionList"/>
    <dgm:cxn modelId="{B5141051-71A7-477A-8D9A-973D78511E15}" type="presParOf" srcId="{C9D08B87-8E5B-4462-9DFF-1153B103449E}" destId="{70BE84FF-6A37-446C-9C4E-A8DD26B8C97F}"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BFCB52-439A-45B9-A076-399C4CE53207}" type="doc">
      <dgm:prSet loTypeId="urn:microsoft.com/office/officeart/2005/8/layout/radial6" loCatId="cycle" qsTypeId="urn:microsoft.com/office/officeart/2005/8/quickstyle/simple2" qsCatId="simple" csTypeId="urn:microsoft.com/office/officeart/2005/8/colors/accent2_3" csCatId="accent2" phldr="1"/>
      <dgm:spPr/>
      <dgm:t>
        <a:bodyPr/>
        <a:lstStyle/>
        <a:p>
          <a:endParaRPr lang="en-US"/>
        </a:p>
      </dgm:t>
    </dgm:pt>
    <dgm:pt modelId="{0235D7F9-0BA1-4CD3-914C-21A904F8DEBB}">
      <dgm:prSet phldrT="[Text]" phldr="1"/>
      <dgm:spPr/>
      <dgm:t>
        <a:bodyPr/>
        <a:lstStyle/>
        <a:p>
          <a:endParaRPr lang="en-US" dirty="0"/>
        </a:p>
      </dgm:t>
    </dgm:pt>
    <dgm:pt modelId="{A2793194-22C3-4430-B450-5E9BF0B809A7}" type="parTrans" cxnId="{77A0DE6A-8D5B-410D-820F-1736B870DD74}">
      <dgm:prSet/>
      <dgm:spPr/>
      <dgm:t>
        <a:bodyPr/>
        <a:lstStyle/>
        <a:p>
          <a:endParaRPr lang="en-US"/>
        </a:p>
      </dgm:t>
    </dgm:pt>
    <dgm:pt modelId="{5771F13E-365A-4CD8-9C27-6B8CBA6CEB13}" type="sibTrans" cxnId="{77A0DE6A-8D5B-410D-820F-1736B870DD74}">
      <dgm:prSet/>
      <dgm:spPr/>
      <dgm:t>
        <a:bodyPr/>
        <a:lstStyle/>
        <a:p>
          <a:endParaRPr lang="en-US"/>
        </a:p>
      </dgm:t>
    </dgm:pt>
    <dgm:pt modelId="{C15DAD33-5FE1-4AA6-917C-D37F2D31E755}">
      <dgm:prSet phldrT="[Text]"/>
      <dgm:spPr/>
      <dgm:t>
        <a:bodyPr/>
        <a:lstStyle/>
        <a:p>
          <a:r>
            <a:rPr lang="en-US" dirty="0" smtClean="0"/>
            <a:t>Trusting Grown-Ups</a:t>
          </a:r>
          <a:endParaRPr lang="en-US" dirty="0"/>
        </a:p>
      </dgm:t>
    </dgm:pt>
    <dgm:pt modelId="{F3453F92-8822-4D73-8874-ECA2B0F0A681}" type="parTrans" cxnId="{67A9B688-DD3F-4EA9-8C64-03B4352D8990}">
      <dgm:prSet/>
      <dgm:spPr/>
      <dgm:t>
        <a:bodyPr/>
        <a:lstStyle/>
        <a:p>
          <a:endParaRPr lang="en-US"/>
        </a:p>
      </dgm:t>
    </dgm:pt>
    <dgm:pt modelId="{E7C714C9-04AC-4D46-927F-19BB39F67496}" type="sibTrans" cxnId="{67A9B688-DD3F-4EA9-8C64-03B4352D8990}">
      <dgm:prSet/>
      <dgm:spPr/>
      <dgm:t>
        <a:bodyPr/>
        <a:lstStyle/>
        <a:p>
          <a:endParaRPr lang="en-US"/>
        </a:p>
      </dgm:t>
    </dgm:pt>
    <dgm:pt modelId="{D0D9E9B6-1558-4D47-A68E-1C1961E7FCB7}">
      <dgm:prSet phldrT="[Text]"/>
      <dgm:spPr/>
      <dgm:t>
        <a:bodyPr/>
        <a:lstStyle/>
        <a:p>
          <a:r>
            <a:rPr lang="en-US" dirty="0" smtClean="0"/>
            <a:t>Allowing others to take the lead </a:t>
          </a:r>
          <a:endParaRPr lang="en-US" dirty="0"/>
        </a:p>
      </dgm:t>
    </dgm:pt>
    <dgm:pt modelId="{0E2B7032-95D5-4B2C-AE0B-3D55AE21AE5F}" type="parTrans" cxnId="{9CE492E5-5F85-451F-B8F7-D3EDA70696BF}">
      <dgm:prSet/>
      <dgm:spPr/>
      <dgm:t>
        <a:bodyPr/>
        <a:lstStyle/>
        <a:p>
          <a:endParaRPr lang="en-US"/>
        </a:p>
      </dgm:t>
    </dgm:pt>
    <dgm:pt modelId="{4E2E54D2-65B2-4348-AF8F-B1EF2D12198C}" type="sibTrans" cxnId="{9CE492E5-5F85-451F-B8F7-D3EDA70696BF}">
      <dgm:prSet/>
      <dgm:spPr/>
      <dgm:t>
        <a:bodyPr/>
        <a:lstStyle/>
        <a:p>
          <a:endParaRPr lang="en-US"/>
        </a:p>
      </dgm:t>
    </dgm:pt>
    <dgm:pt modelId="{7ADEB0C9-1E6F-45D9-8D78-B7F5D9962198}">
      <dgm:prSet phldrT="[Text]"/>
      <dgm:spPr/>
      <dgm:t>
        <a:bodyPr/>
        <a:lstStyle/>
        <a:p>
          <a:r>
            <a:rPr lang="en-US" dirty="0" smtClean="0"/>
            <a:t>Feeling Safe</a:t>
          </a:r>
          <a:endParaRPr lang="en-US" dirty="0"/>
        </a:p>
      </dgm:t>
    </dgm:pt>
    <dgm:pt modelId="{C5B132A6-EC75-497B-85D9-11BABFF378F8}" type="parTrans" cxnId="{09F19947-9A5B-4DB4-98B7-A00C6DE2C5BC}">
      <dgm:prSet/>
      <dgm:spPr/>
      <dgm:t>
        <a:bodyPr/>
        <a:lstStyle/>
        <a:p>
          <a:endParaRPr lang="en-US"/>
        </a:p>
      </dgm:t>
    </dgm:pt>
    <dgm:pt modelId="{BA2C0B3C-064B-4A52-B4C5-711BAB9FA28A}" type="sibTrans" cxnId="{09F19947-9A5B-4DB4-98B7-A00C6DE2C5BC}">
      <dgm:prSet/>
      <dgm:spPr/>
      <dgm:t>
        <a:bodyPr/>
        <a:lstStyle/>
        <a:p>
          <a:endParaRPr lang="en-US"/>
        </a:p>
      </dgm:t>
    </dgm:pt>
    <dgm:pt modelId="{577E3532-CDE0-4BCC-BD34-E93C2D36C8C1}">
      <dgm:prSet phldrT="[Text]"/>
      <dgm:spPr/>
      <dgm:t>
        <a:bodyPr/>
        <a:lstStyle/>
        <a:p>
          <a:r>
            <a:rPr lang="en-US" dirty="0" smtClean="0"/>
            <a:t>Managing sensory overload</a:t>
          </a:r>
          <a:endParaRPr lang="en-US" dirty="0"/>
        </a:p>
      </dgm:t>
    </dgm:pt>
    <dgm:pt modelId="{428A4514-C578-44DF-BD30-24F1C978854F}" type="parTrans" cxnId="{EE2784AB-27ED-41B5-927E-482F4FE508BE}">
      <dgm:prSet/>
      <dgm:spPr/>
      <dgm:t>
        <a:bodyPr/>
        <a:lstStyle/>
        <a:p>
          <a:endParaRPr lang="en-US"/>
        </a:p>
      </dgm:t>
    </dgm:pt>
    <dgm:pt modelId="{F1903048-993E-4118-856E-99037FDD7EF1}" type="sibTrans" cxnId="{EE2784AB-27ED-41B5-927E-482F4FE508BE}">
      <dgm:prSet/>
      <dgm:spPr/>
      <dgm:t>
        <a:bodyPr/>
        <a:lstStyle/>
        <a:p>
          <a:endParaRPr lang="en-US"/>
        </a:p>
      </dgm:t>
    </dgm:pt>
    <dgm:pt modelId="{DAA3F099-D191-4E1B-B21D-EE1AC1ABE823}">
      <dgm:prSet/>
      <dgm:spPr/>
      <dgm:t>
        <a:bodyPr/>
        <a:lstStyle/>
        <a:p>
          <a:r>
            <a:rPr lang="en-US" dirty="0" smtClean="0"/>
            <a:t>Managing Multiple Transitions</a:t>
          </a:r>
          <a:endParaRPr lang="en-US" dirty="0"/>
        </a:p>
      </dgm:t>
    </dgm:pt>
    <dgm:pt modelId="{C99C031A-E0D1-4637-860B-FED1D1B8CB49}" type="parTrans" cxnId="{F935EC48-8658-43DF-A995-14A685C7D29C}">
      <dgm:prSet/>
      <dgm:spPr/>
      <dgm:t>
        <a:bodyPr/>
        <a:lstStyle/>
        <a:p>
          <a:endParaRPr lang="en-US"/>
        </a:p>
      </dgm:t>
    </dgm:pt>
    <dgm:pt modelId="{1CD9B27E-D615-456C-9459-086BBD88802A}" type="sibTrans" cxnId="{F935EC48-8658-43DF-A995-14A685C7D29C}">
      <dgm:prSet/>
      <dgm:spPr/>
      <dgm:t>
        <a:bodyPr/>
        <a:lstStyle/>
        <a:p>
          <a:endParaRPr lang="en-US"/>
        </a:p>
      </dgm:t>
    </dgm:pt>
    <dgm:pt modelId="{C13B9CEA-1F45-4F5C-AC17-D4F539656CFF}">
      <dgm:prSet/>
      <dgm:spPr/>
      <dgm:t>
        <a:bodyPr/>
        <a:lstStyle/>
        <a:p>
          <a:r>
            <a:rPr lang="en-US" dirty="0" smtClean="0"/>
            <a:t>Feeling that I belong</a:t>
          </a:r>
          <a:endParaRPr lang="en-US" dirty="0"/>
        </a:p>
      </dgm:t>
    </dgm:pt>
    <dgm:pt modelId="{7E9A8DEE-8427-466D-B540-7CD098364B6C}" type="parTrans" cxnId="{7F7DE02E-A006-4B05-A408-B4D5E5CDDE5C}">
      <dgm:prSet/>
      <dgm:spPr/>
      <dgm:t>
        <a:bodyPr/>
        <a:lstStyle/>
        <a:p>
          <a:endParaRPr lang="en-US"/>
        </a:p>
      </dgm:t>
    </dgm:pt>
    <dgm:pt modelId="{AB9F9163-1E7C-44DC-B44C-AE599F9761DF}" type="sibTrans" cxnId="{7F7DE02E-A006-4B05-A408-B4D5E5CDDE5C}">
      <dgm:prSet/>
      <dgm:spPr/>
      <dgm:t>
        <a:bodyPr/>
        <a:lstStyle/>
        <a:p>
          <a:endParaRPr lang="en-US"/>
        </a:p>
      </dgm:t>
    </dgm:pt>
    <dgm:pt modelId="{512D059C-C86D-4911-91FF-8E623ECDF120}">
      <dgm:prSet/>
      <dgm:spPr/>
      <dgm:t>
        <a:bodyPr/>
        <a:lstStyle/>
        <a:p>
          <a:r>
            <a:rPr lang="en-US" dirty="0" smtClean="0"/>
            <a:t>Taking the risks required when learning something new</a:t>
          </a:r>
          <a:endParaRPr lang="en-US" dirty="0"/>
        </a:p>
      </dgm:t>
    </dgm:pt>
    <dgm:pt modelId="{DEA53662-5BB4-4687-80F0-2793C5F72810}" type="parTrans" cxnId="{1BD21DB1-6A63-40BD-B715-4105D0D37F13}">
      <dgm:prSet/>
      <dgm:spPr/>
      <dgm:t>
        <a:bodyPr/>
        <a:lstStyle/>
        <a:p>
          <a:endParaRPr lang="en-US"/>
        </a:p>
      </dgm:t>
    </dgm:pt>
    <dgm:pt modelId="{5D1BA42D-AF69-4F18-BDA3-E2A645AFEF9A}" type="sibTrans" cxnId="{1BD21DB1-6A63-40BD-B715-4105D0D37F13}">
      <dgm:prSet/>
      <dgm:spPr/>
      <dgm:t>
        <a:bodyPr/>
        <a:lstStyle/>
        <a:p>
          <a:endParaRPr lang="en-US"/>
        </a:p>
      </dgm:t>
    </dgm:pt>
    <dgm:pt modelId="{E5A75A48-6D27-4A69-BF67-46CACFA4BC69}" type="pres">
      <dgm:prSet presAssocID="{82BFCB52-439A-45B9-A076-399C4CE53207}" presName="Name0" presStyleCnt="0">
        <dgm:presLayoutVars>
          <dgm:chMax val="1"/>
          <dgm:dir/>
          <dgm:animLvl val="ctr"/>
          <dgm:resizeHandles val="exact"/>
        </dgm:presLayoutVars>
      </dgm:prSet>
      <dgm:spPr/>
      <dgm:t>
        <a:bodyPr/>
        <a:lstStyle/>
        <a:p>
          <a:endParaRPr lang="en-US"/>
        </a:p>
      </dgm:t>
    </dgm:pt>
    <dgm:pt modelId="{2CFF2D00-EBC8-492E-AB0D-FC3EF456B58D}" type="pres">
      <dgm:prSet presAssocID="{0235D7F9-0BA1-4CD3-914C-21A904F8DEBB}" presName="centerShape" presStyleLbl="node0" presStyleIdx="0" presStyleCnt="1"/>
      <dgm:spPr/>
      <dgm:t>
        <a:bodyPr/>
        <a:lstStyle/>
        <a:p>
          <a:endParaRPr lang="en-US"/>
        </a:p>
      </dgm:t>
    </dgm:pt>
    <dgm:pt modelId="{54031710-F63E-432C-AE51-5EA44C291D2A}" type="pres">
      <dgm:prSet presAssocID="{C15DAD33-5FE1-4AA6-917C-D37F2D31E755}" presName="node" presStyleLbl="node1" presStyleIdx="0" presStyleCnt="7">
        <dgm:presLayoutVars>
          <dgm:bulletEnabled val="1"/>
        </dgm:presLayoutVars>
      </dgm:prSet>
      <dgm:spPr/>
      <dgm:t>
        <a:bodyPr/>
        <a:lstStyle/>
        <a:p>
          <a:endParaRPr lang="en-US"/>
        </a:p>
      </dgm:t>
    </dgm:pt>
    <dgm:pt modelId="{0110814E-E896-4D73-A18F-56D95CF20202}" type="pres">
      <dgm:prSet presAssocID="{C15DAD33-5FE1-4AA6-917C-D37F2D31E755}" presName="dummy" presStyleCnt="0"/>
      <dgm:spPr/>
    </dgm:pt>
    <dgm:pt modelId="{71892B90-1A51-4D9B-B20E-AD39547342A4}" type="pres">
      <dgm:prSet presAssocID="{E7C714C9-04AC-4D46-927F-19BB39F67496}" presName="sibTrans" presStyleLbl="sibTrans2D1" presStyleIdx="0" presStyleCnt="7"/>
      <dgm:spPr/>
      <dgm:t>
        <a:bodyPr/>
        <a:lstStyle/>
        <a:p>
          <a:endParaRPr lang="en-US"/>
        </a:p>
      </dgm:t>
    </dgm:pt>
    <dgm:pt modelId="{D8AA314D-AD07-4B01-B21B-2653B62E8B93}" type="pres">
      <dgm:prSet presAssocID="{D0D9E9B6-1558-4D47-A68E-1C1961E7FCB7}" presName="node" presStyleLbl="node1" presStyleIdx="1" presStyleCnt="7">
        <dgm:presLayoutVars>
          <dgm:bulletEnabled val="1"/>
        </dgm:presLayoutVars>
      </dgm:prSet>
      <dgm:spPr/>
      <dgm:t>
        <a:bodyPr/>
        <a:lstStyle/>
        <a:p>
          <a:endParaRPr lang="en-US"/>
        </a:p>
      </dgm:t>
    </dgm:pt>
    <dgm:pt modelId="{64A4422D-B70C-4CE4-A23F-E00D6A70DF4C}" type="pres">
      <dgm:prSet presAssocID="{D0D9E9B6-1558-4D47-A68E-1C1961E7FCB7}" presName="dummy" presStyleCnt="0"/>
      <dgm:spPr/>
    </dgm:pt>
    <dgm:pt modelId="{90AB2CF9-645B-4A35-97AE-3A7939A71ACF}" type="pres">
      <dgm:prSet presAssocID="{4E2E54D2-65B2-4348-AF8F-B1EF2D12198C}" presName="sibTrans" presStyleLbl="sibTrans2D1" presStyleIdx="1" presStyleCnt="7"/>
      <dgm:spPr/>
      <dgm:t>
        <a:bodyPr/>
        <a:lstStyle/>
        <a:p>
          <a:endParaRPr lang="en-US"/>
        </a:p>
      </dgm:t>
    </dgm:pt>
    <dgm:pt modelId="{BE8FDE59-1276-49D8-A5D8-0738B0F61A19}" type="pres">
      <dgm:prSet presAssocID="{7ADEB0C9-1E6F-45D9-8D78-B7F5D9962198}" presName="node" presStyleLbl="node1" presStyleIdx="2" presStyleCnt="7">
        <dgm:presLayoutVars>
          <dgm:bulletEnabled val="1"/>
        </dgm:presLayoutVars>
      </dgm:prSet>
      <dgm:spPr/>
      <dgm:t>
        <a:bodyPr/>
        <a:lstStyle/>
        <a:p>
          <a:endParaRPr lang="en-US"/>
        </a:p>
      </dgm:t>
    </dgm:pt>
    <dgm:pt modelId="{FC513438-9C0C-420D-8C8A-B5DAE17BC700}" type="pres">
      <dgm:prSet presAssocID="{7ADEB0C9-1E6F-45D9-8D78-B7F5D9962198}" presName="dummy" presStyleCnt="0"/>
      <dgm:spPr/>
    </dgm:pt>
    <dgm:pt modelId="{2CA2A0F2-164B-4C9D-8EE1-DC26635ED25D}" type="pres">
      <dgm:prSet presAssocID="{BA2C0B3C-064B-4A52-B4C5-711BAB9FA28A}" presName="sibTrans" presStyleLbl="sibTrans2D1" presStyleIdx="2" presStyleCnt="7"/>
      <dgm:spPr/>
      <dgm:t>
        <a:bodyPr/>
        <a:lstStyle/>
        <a:p>
          <a:endParaRPr lang="en-US"/>
        </a:p>
      </dgm:t>
    </dgm:pt>
    <dgm:pt modelId="{F4FA8763-C6F7-4745-BDBF-8603A30AF513}" type="pres">
      <dgm:prSet presAssocID="{DAA3F099-D191-4E1B-B21D-EE1AC1ABE823}" presName="node" presStyleLbl="node1" presStyleIdx="3" presStyleCnt="7">
        <dgm:presLayoutVars>
          <dgm:bulletEnabled val="1"/>
        </dgm:presLayoutVars>
      </dgm:prSet>
      <dgm:spPr/>
      <dgm:t>
        <a:bodyPr/>
        <a:lstStyle/>
        <a:p>
          <a:endParaRPr lang="en-US"/>
        </a:p>
      </dgm:t>
    </dgm:pt>
    <dgm:pt modelId="{30C0919C-D760-4792-ACB3-7C646928D3C0}" type="pres">
      <dgm:prSet presAssocID="{DAA3F099-D191-4E1B-B21D-EE1AC1ABE823}" presName="dummy" presStyleCnt="0"/>
      <dgm:spPr/>
    </dgm:pt>
    <dgm:pt modelId="{2EB19EDB-1540-4ED2-9F42-6094052E4224}" type="pres">
      <dgm:prSet presAssocID="{1CD9B27E-D615-456C-9459-086BBD88802A}" presName="sibTrans" presStyleLbl="sibTrans2D1" presStyleIdx="3" presStyleCnt="7"/>
      <dgm:spPr/>
      <dgm:t>
        <a:bodyPr/>
        <a:lstStyle/>
        <a:p>
          <a:endParaRPr lang="en-US"/>
        </a:p>
      </dgm:t>
    </dgm:pt>
    <dgm:pt modelId="{694694B3-2738-4EAB-B675-9D1C2D432819}" type="pres">
      <dgm:prSet presAssocID="{C13B9CEA-1F45-4F5C-AC17-D4F539656CFF}" presName="node" presStyleLbl="node1" presStyleIdx="4" presStyleCnt="7">
        <dgm:presLayoutVars>
          <dgm:bulletEnabled val="1"/>
        </dgm:presLayoutVars>
      </dgm:prSet>
      <dgm:spPr/>
      <dgm:t>
        <a:bodyPr/>
        <a:lstStyle/>
        <a:p>
          <a:endParaRPr lang="en-US"/>
        </a:p>
      </dgm:t>
    </dgm:pt>
    <dgm:pt modelId="{6F0CA354-2036-4BFF-B944-4B4C9E40E287}" type="pres">
      <dgm:prSet presAssocID="{C13B9CEA-1F45-4F5C-AC17-D4F539656CFF}" presName="dummy" presStyleCnt="0"/>
      <dgm:spPr/>
    </dgm:pt>
    <dgm:pt modelId="{FA7D28BE-C46A-43F3-9177-EE89C78A350F}" type="pres">
      <dgm:prSet presAssocID="{AB9F9163-1E7C-44DC-B44C-AE599F9761DF}" presName="sibTrans" presStyleLbl="sibTrans2D1" presStyleIdx="4" presStyleCnt="7"/>
      <dgm:spPr/>
      <dgm:t>
        <a:bodyPr/>
        <a:lstStyle/>
        <a:p>
          <a:endParaRPr lang="en-US"/>
        </a:p>
      </dgm:t>
    </dgm:pt>
    <dgm:pt modelId="{6B03B2E2-64A2-4799-9315-9EC35D46A362}" type="pres">
      <dgm:prSet presAssocID="{512D059C-C86D-4911-91FF-8E623ECDF120}" presName="node" presStyleLbl="node1" presStyleIdx="5" presStyleCnt="7">
        <dgm:presLayoutVars>
          <dgm:bulletEnabled val="1"/>
        </dgm:presLayoutVars>
      </dgm:prSet>
      <dgm:spPr/>
      <dgm:t>
        <a:bodyPr/>
        <a:lstStyle/>
        <a:p>
          <a:endParaRPr lang="en-US"/>
        </a:p>
      </dgm:t>
    </dgm:pt>
    <dgm:pt modelId="{5C324B2B-8176-4A37-A569-8E3A084D09DA}" type="pres">
      <dgm:prSet presAssocID="{512D059C-C86D-4911-91FF-8E623ECDF120}" presName="dummy" presStyleCnt="0"/>
      <dgm:spPr/>
    </dgm:pt>
    <dgm:pt modelId="{CC850C8F-220A-462A-B784-C70CF76F5614}" type="pres">
      <dgm:prSet presAssocID="{5D1BA42D-AF69-4F18-BDA3-E2A645AFEF9A}" presName="sibTrans" presStyleLbl="sibTrans2D1" presStyleIdx="5" presStyleCnt="7"/>
      <dgm:spPr/>
      <dgm:t>
        <a:bodyPr/>
        <a:lstStyle/>
        <a:p>
          <a:endParaRPr lang="en-US"/>
        </a:p>
      </dgm:t>
    </dgm:pt>
    <dgm:pt modelId="{292D58B7-C7D1-42E2-B39D-47315820F46B}" type="pres">
      <dgm:prSet presAssocID="{577E3532-CDE0-4BCC-BD34-E93C2D36C8C1}" presName="node" presStyleLbl="node1" presStyleIdx="6" presStyleCnt="7">
        <dgm:presLayoutVars>
          <dgm:bulletEnabled val="1"/>
        </dgm:presLayoutVars>
      </dgm:prSet>
      <dgm:spPr/>
      <dgm:t>
        <a:bodyPr/>
        <a:lstStyle/>
        <a:p>
          <a:endParaRPr lang="en-US"/>
        </a:p>
      </dgm:t>
    </dgm:pt>
    <dgm:pt modelId="{86C18CF0-C137-49EF-BA95-4836AD9EB4C2}" type="pres">
      <dgm:prSet presAssocID="{577E3532-CDE0-4BCC-BD34-E93C2D36C8C1}" presName="dummy" presStyleCnt="0"/>
      <dgm:spPr/>
    </dgm:pt>
    <dgm:pt modelId="{65D89250-1156-40A2-A0A4-B47DEBE11FAA}" type="pres">
      <dgm:prSet presAssocID="{F1903048-993E-4118-856E-99037FDD7EF1}" presName="sibTrans" presStyleLbl="sibTrans2D1" presStyleIdx="6" presStyleCnt="7"/>
      <dgm:spPr/>
      <dgm:t>
        <a:bodyPr/>
        <a:lstStyle/>
        <a:p>
          <a:endParaRPr lang="en-US"/>
        </a:p>
      </dgm:t>
    </dgm:pt>
  </dgm:ptLst>
  <dgm:cxnLst>
    <dgm:cxn modelId="{1EC52252-AB27-4D1B-96F3-44D7B32E8CAF}" type="presOf" srcId="{C15DAD33-5FE1-4AA6-917C-D37F2D31E755}" destId="{54031710-F63E-432C-AE51-5EA44C291D2A}" srcOrd="0" destOrd="0" presId="urn:microsoft.com/office/officeart/2005/8/layout/radial6"/>
    <dgm:cxn modelId="{F6388524-7BC9-44EC-94DD-E929349DF3B8}" type="presOf" srcId="{7ADEB0C9-1E6F-45D9-8D78-B7F5D9962198}" destId="{BE8FDE59-1276-49D8-A5D8-0738B0F61A19}" srcOrd="0" destOrd="0" presId="urn:microsoft.com/office/officeart/2005/8/layout/radial6"/>
    <dgm:cxn modelId="{9881E1FD-8646-4AC4-B20D-AABCD9096922}" type="presOf" srcId="{F1903048-993E-4118-856E-99037FDD7EF1}" destId="{65D89250-1156-40A2-A0A4-B47DEBE11FAA}" srcOrd="0" destOrd="0" presId="urn:microsoft.com/office/officeart/2005/8/layout/radial6"/>
    <dgm:cxn modelId="{0F465694-F623-4856-8B90-E442AFAEB88D}" type="presOf" srcId="{577E3532-CDE0-4BCC-BD34-E93C2D36C8C1}" destId="{292D58B7-C7D1-42E2-B39D-47315820F46B}" srcOrd="0" destOrd="0" presId="urn:microsoft.com/office/officeart/2005/8/layout/radial6"/>
    <dgm:cxn modelId="{EE2784AB-27ED-41B5-927E-482F4FE508BE}" srcId="{0235D7F9-0BA1-4CD3-914C-21A904F8DEBB}" destId="{577E3532-CDE0-4BCC-BD34-E93C2D36C8C1}" srcOrd="6" destOrd="0" parTransId="{428A4514-C578-44DF-BD30-24F1C978854F}" sibTransId="{F1903048-993E-4118-856E-99037FDD7EF1}"/>
    <dgm:cxn modelId="{5C6E97B2-21D1-48A5-8AC8-8E8E5FAF8F2A}" type="presOf" srcId="{AB9F9163-1E7C-44DC-B44C-AE599F9761DF}" destId="{FA7D28BE-C46A-43F3-9177-EE89C78A350F}" srcOrd="0" destOrd="0" presId="urn:microsoft.com/office/officeart/2005/8/layout/radial6"/>
    <dgm:cxn modelId="{67A9B688-DD3F-4EA9-8C64-03B4352D8990}" srcId="{0235D7F9-0BA1-4CD3-914C-21A904F8DEBB}" destId="{C15DAD33-5FE1-4AA6-917C-D37F2D31E755}" srcOrd="0" destOrd="0" parTransId="{F3453F92-8822-4D73-8874-ECA2B0F0A681}" sibTransId="{E7C714C9-04AC-4D46-927F-19BB39F67496}"/>
    <dgm:cxn modelId="{09F19947-9A5B-4DB4-98B7-A00C6DE2C5BC}" srcId="{0235D7F9-0BA1-4CD3-914C-21A904F8DEBB}" destId="{7ADEB0C9-1E6F-45D9-8D78-B7F5D9962198}" srcOrd="2" destOrd="0" parTransId="{C5B132A6-EC75-497B-85D9-11BABFF378F8}" sibTransId="{BA2C0B3C-064B-4A52-B4C5-711BAB9FA28A}"/>
    <dgm:cxn modelId="{1BD21DB1-6A63-40BD-B715-4105D0D37F13}" srcId="{0235D7F9-0BA1-4CD3-914C-21A904F8DEBB}" destId="{512D059C-C86D-4911-91FF-8E623ECDF120}" srcOrd="5" destOrd="0" parTransId="{DEA53662-5BB4-4687-80F0-2793C5F72810}" sibTransId="{5D1BA42D-AF69-4F18-BDA3-E2A645AFEF9A}"/>
    <dgm:cxn modelId="{F935EC48-8658-43DF-A995-14A685C7D29C}" srcId="{0235D7F9-0BA1-4CD3-914C-21A904F8DEBB}" destId="{DAA3F099-D191-4E1B-B21D-EE1AC1ABE823}" srcOrd="3" destOrd="0" parTransId="{C99C031A-E0D1-4637-860B-FED1D1B8CB49}" sibTransId="{1CD9B27E-D615-456C-9459-086BBD88802A}"/>
    <dgm:cxn modelId="{5976BBF5-1FA9-4AE8-8507-8520240A950F}" type="presOf" srcId="{BA2C0B3C-064B-4A52-B4C5-711BAB9FA28A}" destId="{2CA2A0F2-164B-4C9D-8EE1-DC26635ED25D}" srcOrd="0" destOrd="0" presId="urn:microsoft.com/office/officeart/2005/8/layout/radial6"/>
    <dgm:cxn modelId="{B34263E0-110F-42C8-B5E3-F687B1CCE78F}" type="presOf" srcId="{C13B9CEA-1F45-4F5C-AC17-D4F539656CFF}" destId="{694694B3-2738-4EAB-B675-9D1C2D432819}" srcOrd="0" destOrd="0" presId="urn:microsoft.com/office/officeart/2005/8/layout/radial6"/>
    <dgm:cxn modelId="{292E931C-C01A-43EE-A435-C03671271CCF}" type="presOf" srcId="{4E2E54D2-65B2-4348-AF8F-B1EF2D12198C}" destId="{90AB2CF9-645B-4A35-97AE-3A7939A71ACF}" srcOrd="0" destOrd="0" presId="urn:microsoft.com/office/officeart/2005/8/layout/radial6"/>
    <dgm:cxn modelId="{CF3F4DD0-DA5F-4F15-AC6A-25FD2E8905B9}" type="presOf" srcId="{E7C714C9-04AC-4D46-927F-19BB39F67496}" destId="{71892B90-1A51-4D9B-B20E-AD39547342A4}" srcOrd="0" destOrd="0" presId="urn:microsoft.com/office/officeart/2005/8/layout/radial6"/>
    <dgm:cxn modelId="{B0C33A52-DE61-4C86-BC86-840F5ED445D5}" type="presOf" srcId="{82BFCB52-439A-45B9-A076-399C4CE53207}" destId="{E5A75A48-6D27-4A69-BF67-46CACFA4BC69}" srcOrd="0" destOrd="0" presId="urn:microsoft.com/office/officeart/2005/8/layout/radial6"/>
    <dgm:cxn modelId="{7F7DE02E-A006-4B05-A408-B4D5E5CDDE5C}" srcId="{0235D7F9-0BA1-4CD3-914C-21A904F8DEBB}" destId="{C13B9CEA-1F45-4F5C-AC17-D4F539656CFF}" srcOrd="4" destOrd="0" parTransId="{7E9A8DEE-8427-466D-B540-7CD098364B6C}" sibTransId="{AB9F9163-1E7C-44DC-B44C-AE599F9761DF}"/>
    <dgm:cxn modelId="{6DFEAF15-80A2-4143-85FA-D213A6ADB2A4}" type="presOf" srcId="{0235D7F9-0BA1-4CD3-914C-21A904F8DEBB}" destId="{2CFF2D00-EBC8-492E-AB0D-FC3EF456B58D}" srcOrd="0" destOrd="0" presId="urn:microsoft.com/office/officeart/2005/8/layout/radial6"/>
    <dgm:cxn modelId="{9CE492E5-5F85-451F-B8F7-D3EDA70696BF}" srcId="{0235D7F9-0BA1-4CD3-914C-21A904F8DEBB}" destId="{D0D9E9B6-1558-4D47-A68E-1C1961E7FCB7}" srcOrd="1" destOrd="0" parTransId="{0E2B7032-95D5-4B2C-AE0B-3D55AE21AE5F}" sibTransId="{4E2E54D2-65B2-4348-AF8F-B1EF2D12198C}"/>
    <dgm:cxn modelId="{DC644E01-C02B-4E04-B01E-41BCC1104EAC}" type="presOf" srcId="{512D059C-C86D-4911-91FF-8E623ECDF120}" destId="{6B03B2E2-64A2-4799-9315-9EC35D46A362}" srcOrd="0" destOrd="0" presId="urn:microsoft.com/office/officeart/2005/8/layout/radial6"/>
    <dgm:cxn modelId="{9D8DEC26-A192-40A5-9070-6B2679A48B51}" type="presOf" srcId="{D0D9E9B6-1558-4D47-A68E-1C1961E7FCB7}" destId="{D8AA314D-AD07-4B01-B21B-2653B62E8B93}" srcOrd="0" destOrd="0" presId="urn:microsoft.com/office/officeart/2005/8/layout/radial6"/>
    <dgm:cxn modelId="{77A0DE6A-8D5B-410D-820F-1736B870DD74}" srcId="{82BFCB52-439A-45B9-A076-399C4CE53207}" destId="{0235D7F9-0BA1-4CD3-914C-21A904F8DEBB}" srcOrd="0" destOrd="0" parTransId="{A2793194-22C3-4430-B450-5E9BF0B809A7}" sibTransId="{5771F13E-365A-4CD8-9C27-6B8CBA6CEB13}"/>
    <dgm:cxn modelId="{61DDD40C-BA8B-4E71-83F9-E8AD585E1CD3}" type="presOf" srcId="{1CD9B27E-D615-456C-9459-086BBD88802A}" destId="{2EB19EDB-1540-4ED2-9F42-6094052E4224}" srcOrd="0" destOrd="0" presId="urn:microsoft.com/office/officeart/2005/8/layout/radial6"/>
    <dgm:cxn modelId="{5390D57D-434F-4B74-92E7-7ECB0E27D604}" type="presOf" srcId="{DAA3F099-D191-4E1B-B21D-EE1AC1ABE823}" destId="{F4FA8763-C6F7-4745-BDBF-8603A30AF513}" srcOrd="0" destOrd="0" presId="urn:microsoft.com/office/officeart/2005/8/layout/radial6"/>
    <dgm:cxn modelId="{EC910499-EA7C-41AC-8FED-30492BF991B0}" type="presOf" srcId="{5D1BA42D-AF69-4F18-BDA3-E2A645AFEF9A}" destId="{CC850C8F-220A-462A-B784-C70CF76F5614}" srcOrd="0" destOrd="0" presId="urn:microsoft.com/office/officeart/2005/8/layout/radial6"/>
    <dgm:cxn modelId="{618DEE6F-22B6-4385-AAEB-769254A3645F}" type="presParOf" srcId="{E5A75A48-6D27-4A69-BF67-46CACFA4BC69}" destId="{2CFF2D00-EBC8-492E-AB0D-FC3EF456B58D}" srcOrd="0" destOrd="0" presId="urn:microsoft.com/office/officeart/2005/8/layout/radial6"/>
    <dgm:cxn modelId="{B17B97BA-2A45-4B9F-B067-E14AC21FA297}" type="presParOf" srcId="{E5A75A48-6D27-4A69-BF67-46CACFA4BC69}" destId="{54031710-F63E-432C-AE51-5EA44C291D2A}" srcOrd="1" destOrd="0" presId="urn:microsoft.com/office/officeart/2005/8/layout/radial6"/>
    <dgm:cxn modelId="{8EC66937-7DA0-4B8E-8FA5-0F1B92FCCFA3}" type="presParOf" srcId="{E5A75A48-6D27-4A69-BF67-46CACFA4BC69}" destId="{0110814E-E896-4D73-A18F-56D95CF20202}" srcOrd="2" destOrd="0" presId="urn:microsoft.com/office/officeart/2005/8/layout/radial6"/>
    <dgm:cxn modelId="{CEB5A77C-E35A-4289-88AA-B75CF13FC5D3}" type="presParOf" srcId="{E5A75A48-6D27-4A69-BF67-46CACFA4BC69}" destId="{71892B90-1A51-4D9B-B20E-AD39547342A4}" srcOrd="3" destOrd="0" presId="urn:microsoft.com/office/officeart/2005/8/layout/radial6"/>
    <dgm:cxn modelId="{911316DB-92CB-4FCE-8C68-751EC3BFFDFF}" type="presParOf" srcId="{E5A75A48-6D27-4A69-BF67-46CACFA4BC69}" destId="{D8AA314D-AD07-4B01-B21B-2653B62E8B93}" srcOrd="4" destOrd="0" presId="urn:microsoft.com/office/officeart/2005/8/layout/radial6"/>
    <dgm:cxn modelId="{5B97556C-50EA-4BA8-B79C-A9DE9666ED77}" type="presParOf" srcId="{E5A75A48-6D27-4A69-BF67-46CACFA4BC69}" destId="{64A4422D-B70C-4CE4-A23F-E00D6A70DF4C}" srcOrd="5" destOrd="0" presId="urn:microsoft.com/office/officeart/2005/8/layout/radial6"/>
    <dgm:cxn modelId="{A3136893-E898-4D09-96A4-4ED91F341DA5}" type="presParOf" srcId="{E5A75A48-6D27-4A69-BF67-46CACFA4BC69}" destId="{90AB2CF9-645B-4A35-97AE-3A7939A71ACF}" srcOrd="6" destOrd="0" presId="urn:microsoft.com/office/officeart/2005/8/layout/radial6"/>
    <dgm:cxn modelId="{E218CBC8-3188-41AE-802B-063481E7E25A}" type="presParOf" srcId="{E5A75A48-6D27-4A69-BF67-46CACFA4BC69}" destId="{BE8FDE59-1276-49D8-A5D8-0738B0F61A19}" srcOrd="7" destOrd="0" presId="urn:microsoft.com/office/officeart/2005/8/layout/radial6"/>
    <dgm:cxn modelId="{16EB290B-2A53-4D58-8B0E-4F8F847F4D46}" type="presParOf" srcId="{E5A75A48-6D27-4A69-BF67-46CACFA4BC69}" destId="{FC513438-9C0C-420D-8C8A-B5DAE17BC700}" srcOrd="8" destOrd="0" presId="urn:microsoft.com/office/officeart/2005/8/layout/radial6"/>
    <dgm:cxn modelId="{F71687ED-ACF8-4360-9641-505382FB6CFF}" type="presParOf" srcId="{E5A75A48-6D27-4A69-BF67-46CACFA4BC69}" destId="{2CA2A0F2-164B-4C9D-8EE1-DC26635ED25D}" srcOrd="9" destOrd="0" presId="urn:microsoft.com/office/officeart/2005/8/layout/radial6"/>
    <dgm:cxn modelId="{7B76AEA4-EAA3-417B-83CE-9D9699F1D747}" type="presParOf" srcId="{E5A75A48-6D27-4A69-BF67-46CACFA4BC69}" destId="{F4FA8763-C6F7-4745-BDBF-8603A30AF513}" srcOrd="10" destOrd="0" presId="urn:microsoft.com/office/officeart/2005/8/layout/radial6"/>
    <dgm:cxn modelId="{244C4856-DB44-4234-8BEB-3FC5BCB9F5F7}" type="presParOf" srcId="{E5A75A48-6D27-4A69-BF67-46CACFA4BC69}" destId="{30C0919C-D760-4792-ACB3-7C646928D3C0}" srcOrd="11" destOrd="0" presId="urn:microsoft.com/office/officeart/2005/8/layout/radial6"/>
    <dgm:cxn modelId="{9175D58B-AA78-4487-B507-990C14BAA8FD}" type="presParOf" srcId="{E5A75A48-6D27-4A69-BF67-46CACFA4BC69}" destId="{2EB19EDB-1540-4ED2-9F42-6094052E4224}" srcOrd="12" destOrd="0" presId="urn:microsoft.com/office/officeart/2005/8/layout/radial6"/>
    <dgm:cxn modelId="{64959C32-2BB4-4F4B-A0FC-794500C78B4C}" type="presParOf" srcId="{E5A75A48-6D27-4A69-BF67-46CACFA4BC69}" destId="{694694B3-2738-4EAB-B675-9D1C2D432819}" srcOrd="13" destOrd="0" presId="urn:microsoft.com/office/officeart/2005/8/layout/radial6"/>
    <dgm:cxn modelId="{EDAC9F50-A36E-46DF-B462-4DBCB3D6ACA3}" type="presParOf" srcId="{E5A75A48-6D27-4A69-BF67-46CACFA4BC69}" destId="{6F0CA354-2036-4BFF-B944-4B4C9E40E287}" srcOrd="14" destOrd="0" presId="urn:microsoft.com/office/officeart/2005/8/layout/radial6"/>
    <dgm:cxn modelId="{429A84B2-8416-4E55-8E31-C03ED5A42CA9}" type="presParOf" srcId="{E5A75A48-6D27-4A69-BF67-46CACFA4BC69}" destId="{FA7D28BE-C46A-43F3-9177-EE89C78A350F}" srcOrd="15" destOrd="0" presId="urn:microsoft.com/office/officeart/2005/8/layout/radial6"/>
    <dgm:cxn modelId="{86B0B204-8F3F-4173-9379-279E8EE11242}" type="presParOf" srcId="{E5A75A48-6D27-4A69-BF67-46CACFA4BC69}" destId="{6B03B2E2-64A2-4799-9315-9EC35D46A362}" srcOrd="16" destOrd="0" presId="urn:microsoft.com/office/officeart/2005/8/layout/radial6"/>
    <dgm:cxn modelId="{0A46EB18-C013-4C76-A843-8CD1B655F041}" type="presParOf" srcId="{E5A75A48-6D27-4A69-BF67-46CACFA4BC69}" destId="{5C324B2B-8176-4A37-A569-8E3A084D09DA}" srcOrd="17" destOrd="0" presId="urn:microsoft.com/office/officeart/2005/8/layout/radial6"/>
    <dgm:cxn modelId="{CCD68D9D-B699-42ED-AD59-E5C6AEF06399}" type="presParOf" srcId="{E5A75A48-6D27-4A69-BF67-46CACFA4BC69}" destId="{CC850C8F-220A-462A-B784-C70CF76F5614}" srcOrd="18" destOrd="0" presId="urn:microsoft.com/office/officeart/2005/8/layout/radial6"/>
    <dgm:cxn modelId="{94F21E4D-1EE1-4036-A609-3B2D93BF207F}" type="presParOf" srcId="{E5A75A48-6D27-4A69-BF67-46CACFA4BC69}" destId="{292D58B7-C7D1-42E2-B39D-47315820F46B}" srcOrd="19" destOrd="0" presId="urn:microsoft.com/office/officeart/2005/8/layout/radial6"/>
    <dgm:cxn modelId="{B7A5B2AA-CC2B-46B8-BDD1-C86017EAD2B4}" type="presParOf" srcId="{E5A75A48-6D27-4A69-BF67-46CACFA4BC69}" destId="{86C18CF0-C137-49EF-BA95-4836AD9EB4C2}" srcOrd="20" destOrd="0" presId="urn:microsoft.com/office/officeart/2005/8/layout/radial6"/>
    <dgm:cxn modelId="{C3927986-4720-421D-82EF-9BF4C46C68DD}" type="presParOf" srcId="{E5A75A48-6D27-4A69-BF67-46CACFA4BC69}" destId="{65D89250-1156-40A2-A0A4-B47DEBE11FAA}" srcOrd="21"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025A3-B886-4E32-98FD-D1A72FB5FDC4}">
      <dsp:nvSpPr>
        <dsp:cNvPr id="0" name=""/>
        <dsp:cNvSpPr/>
      </dsp:nvSpPr>
      <dsp:spPr>
        <a:xfrm>
          <a:off x="-5391172" y="-825548"/>
          <a:ext cx="6419400" cy="6419400"/>
        </a:xfrm>
        <a:prstGeom prst="blockArc">
          <a:avLst>
            <a:gd name="adj1" fmla="val 18900000"/>
            <a:gd name="adj2" fmla="val 2700000"/>
            <a:gd name="adj3" fmla="val 336"/>
          </a:avLst>
        </a:pr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FA71DD-0D89-4C3F-8ED4-ABC1390B579D}">
      <dsp:nvSpPr>
        <dsp:cNvPr id="0" name=""/>
        <dsp:cNvSpPr/>
      </dsp:nvSpPr>
      <dsp:spPr>
        <a:xfrm>
          <a:off x="538310" y="366587"/>
          <a:ext cx="6043779" cy="733555"/>
        </a:xfrm>
        <a:prstGeom prst="rect">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2260" tIns="38100" rIns="38100" bIns="38100" numCol="1" spcCol="1270" anchor="ctr" anchorCtr="0">
          <a:noAutofit/>
        </a:bodyPr>
        <a:lstStyle/>
        <a:p>
          <a:pPr lvl="0" algn="l" defTabSz="666750">
            <a:lnSpc>
              <a:spcPct val="90000"/>
            </a:lnSpc>
            <a:spcBef>
              <a:spcPct val="0"/>
            </a:spcBef>
            <a:spcAft>
              <a:spcPct val="35000"/>
            </a:spcAft>
          </a:pPr>
          <a:r>
            <a:rPr lang="en-US" sz="1500" kern="1200" dirty="0" smtClean="0"/>
            <a:t>10 % of children have Speech, Language and Communication Needs </a:t>
          </a:r>
          <a:endParaRPr lang="en-US" sz="1500" kern="1200" dirty="0"/>
        </a:p>
      </dsp:txBody>
      <dsp:txXfrm>
        <a:off x="538310" y="366587"/>
        <a:ext cx="6043779" cy="733555"/>
      </dsp:txXfrm>
    </dsp:sp>
    <dsp:sp modelId="{6831601B-2D68-438A-9301-2A8E442E0415}">
      <dsp:nvSpPr>
        <dsp:cNvPr id="0" name=""/>
        <dsp:cNvSpPr/>
      </dsp:nvSpPr>
      <dsp:spPr>
        <a:xfrm>
          <a:off x="79838" y="274892"/>
          <a:ext cx="916944" cy="916944"/>
        </a:xfrm>
        <a:prstGeom prst="ellipse">
          <a:avLst/>
        </a:prstGeom>
        <a:solidFill>
          <a:schemeClr val="lt1">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BCA6C3-EA3F-4C77-AC83-8B9C0B75612F}">
      <dsp:nvSpPr>
        <dsp:cNvPr id="0" name=""/>
        <dsp:cNvSpPr/>
      </dsp:nvSpPr>
      <dsp:spPr>
        <a:xfrm>
          <a:off x="958875" y="1467111"/>
          <a:ext cx="5623214" cy="733555"/>
        </a:xfrm>
        <a:prstGeom prst="rect">
          <a:avLst/>
        </a:prstGeom>
        <a:solidFill>
          <a:schemeClr val="accent2">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2260" tIns="38100" rIns="38100" bIns="38100" numCol="1" spcCol="1270" anchor="ctr" anchorCtr="0">
          <a:noAutofit/>
        </a:bodyPr>
        <a:lstStyle/>
        <a:p>
          <a:pPr lvl="0" algn="l" defTabSz="666750">
            <a:lnSpc>
              <a:spcPct val="90000"/>
            </a:lnSpc>
            <a:spcBef>
              <a:spcPct val="0"/>
            </a:spcBef>
            <a:spcAft>
              <a:spcPct val="35000"/>
            </a:spcAft>
          </a:pPr>
          <a:r>
            <a:rPr lang="en-US" sz="1500" kern="1200" dirty="0" smtClean="0"/>
            <a:t>50-60% of children in areas of social disadvantage have been assessed as having SLCN </a:t>
          </a:r>
          <a:endParaRPr lang="en-US" sz="1500" kern="1200" dirty="0"/>
        </a:p>
      </dsp:txBody>
      <dsp:txXfrm>
        <a:off x="958875" y="1467111"/>
        <a:ext cx="5623214" cy="733555"/>
      </dsp:txXfrm>
    </dsp:sp>
    <dsp:sp modelId="{F64CADC3-80AB-4106-BE71-3DCECD162CF4}">
      <dsp:nvSpPr>
        <dsp:cNvPr id="0" name=""/>
        <dsp:cNvSpPr/>
      </dsp:nvSpPr>
      <dsp:spPr>
        <a:xfrm>
          <a:off x="500402" y="1375417"/>
          <a:ext cx="916944" cy="916944"/>
        </a:xfrm>
        <a:prstGeom prst="ellipse">
          <a:avLst/>
        </a:prstGeom>
        <a:solidFill>
          <a:schemeClr val="lt1">
            <a:hueOff val="0"/>
            <a:satOff val="0"/>
            <a:lumOff val="0"/>
            <a:alphaOff val="0"/>
          </a:schemeClr>
        </a:solidFill>
        <a:ln w="25400" cap="flat" cmpd="sng" algn="ctr">
          <a:solidFill>
            <a:schemeClr val="accent2">
              <a:alpha val="90000"/>
              <a:hueOff val="0"/>
              <a:satOff val="0"/>
              <a:lumOff val="0"/>
              <a:alphaOff val="-13333"/>
            </a:schemeClr>
          </a:solidFill>
          <a:prstDash val="solid"/>
        </a:ln>
        <a:effectLst/>
      </dsp:spPr>
      <dsp:style>
        <a:lnRef idx="2">
          <a:scrgbClr r="0" g="0" b="0"/>
        </a:lnRef>
        <a:fillRef idx="1">
          <a:scrgbClr r="0" g="0" b="0"/>
        </a:fillRef>
        <a:effectRef idx="0">
          <a:scrgbClr r="0" g="0" b="0"/>
        </a:effectRef>
        <a:fontRef idx="minor"/>
      </dsp:style>
    </dsp:sp>
    <dsp:sp modelId="{E20773CD-3C04-4CD4-8BDC-55D87E18BCCF}">
      <dsp:nvSpPr>
        <dsp:cNvPr id="0" name=""/>
        <dsp:cNvSpPr/>
      </dsp:nvSpPr>
      <dsp:spPr>
        <a:xfrm>
          <a:off x="958875" y="2567636"/>
          <a:ext cx="5623214" cy="733555"/>
        </a:xfrm>
        <a:prstGeom prst="rect">
          <a:avLst/>
        </a:prstGeom>
        <a:solidFill>
          <a:schemeClr val="accent2">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2260" tIns="38100" rIns="38100" bIns="38100" numCol="1" spcCol="1270" anchor="ctr" anchorCtr="0">
          <a:noAutofit/>
        </a:bodyPr>
        <a:lstStyle/>
        <a:p>
          <a:pPr lvl="0" algn="l" defTabSz="666750">
            <a:lnSpc>
              <a:spcPct val="90000"/>
            </a:lnSpc>
            <a:spcBef>
              <a:spcPct val="0"/>
            </a:spcBef>
            <a:spcAft>
              <a:spcPct val="35000"/>
            </a:spcAft>
          </a:pPr>
          <a:r>
            <a:rPr lang="en-US" sz="1500" kern="1200" dirty="0" smtClean="0"/>
            <a:t>7% have Developmental Language Disorder (DLD)</a:t>
          </a:r>
          <a:endParaRPr lang="en-US" sz="1500" kern="1200" dirty="0"/>
        </a:p>
      </dsp:txBody>
      <dsp:txXfrm>
        <a:off x="958875" y="2567636"/>
        <a:ext cx="5623214" cy="733555"/>
      </dsp:txXfrm>
    </dsp:sp>
    <dsp:sp modelId="{468F4C98-ABB2-47BB-AE3A-CF963D492820}">
      <dsp:nvSpPr>
        <dsp:cNvPr id="0" name=""/>
        <dsp:cNvSpPr/>
      </dsp:nvSpPr>
      <dsp:spPr>
        <a:xfrm>
          <a:off x="500402" y="2475941"/>
          <a:ext cx="916944" cy="916944"/>
        </a:xfrm>
        <a:prstGeom prst="ellipse">
          <a:avLst/>
        </a:prstGeom>
        <a:solidFill>
          <a:schemeClr val="lt1">
            <a:hueOff val="0"/>
            <a:satOff val="0"/>
            <a:lumOff val="0"/>
            <a:alphaOff val="0"/>
          </a:schemeClr>
        </a:solidFill>
        <a:ln w="25400" cap="flat" cmpd="sng" algn="ctr">
          <a:solidFill>
            <a:schemeClr val="accent2">
              <a:alpha val="90000"/>
              <a:hueOff val="0"/>
              <a:satOff val="0"/>
              <a:lumOff val="0"/>
              <a:alphaOff val="-26667"/>
            </a:schemeClr>
          </a:solidFill>
          <a:prstDash val="solid"/>
        </a:ln>
        <a:effectLst/>
      </dsp:spPr>
      <dsp:style>
        <a:lnRef idx="2">
          <a:scrgbClr r="0" g="0" b="0"/>
        </a:lnRef>
        <a:fillRef idx="1">
          <a:scrgbClr r="0" g="0" b="0"/>
        </a:fillRef>
        <a:effectRef idx="0">
          <a:scrgbClr r="0" g="0" b="0"/>
        </a:effectRef>
        <a:fontRef idx="minor"/>
      </dsp:style>
    </dsp:sp>
    <dsp:sp modelId="{B18A6B85-2D11-4A22-83EA-E241E12D8987}">
      <dsp:nvSpPr>
        <dsp:cNvPr id="0" name=""/>
        <dsp:cNvSpPr/>
      </dsp:nvSpPr>
      <dsp:spPr>
        <a:xfrm>
          <a:off x="538310" y="3668160"/>
          <a:ext cx="6043779" cy="733555"/>
        </a:xfrm>
        <a:prstGeom prst="rect">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2260" tIns="38100" rIns="38100" bIns="38100" numCol="1" spcCol="1270" anchor="ctr" anchorCtr="0">
          <a:noAutofit/>
        </a:bodyPr>
        <a:lstStyle/>
        <a:p>
          <a:pPr lvl="0" algn="l" defTabSz="666750">
            <a:lnSpc>
              <a:spcPct val="90000"/>
            </a:lnSpc>
            <a:spcBef>
              <a:spcPct val="0"/>
            </a:spcBef>
            <a:spcAft>
              <a:spcPct val="35000"/>
            </a:spcAft>
          </a:pPr>
          <a:r>
            <a:rPr lang="en-US" sz="1500" kern="1200" dirty="0" smtClean="0"/>
            <a:t>3% of SLCN is linked with other diagnoses such as Autism, Down Syndrome, General Learning Difficulty or who are deaf/ hard of hearing.</a:t>
          </a:r>
          <a:endParaRPr lang="en-US" sz="1500" kern="1200" dirty="0"/>
        </a:p>
      </dsp:txBody>
      <dsp:txXfrm>
        <a:off x="538310" y="3668160"/>
        <a:ext cx="6043779" cy="733555"/>
      </dsp:txXfrm>
    </dsp:sp>
    <dsp:sp modelId="{0612BF99-3BD6-4F7E-B8DE-372B228253FF}">
      <dsp:nvSpPr>
        <dsp:cNvPr id="0" name=""/>
        <dsp:cNvSpPr/>
      </dsp:nvSpPr>
      <dsp:spPr>
        <a:xfrm>
          <a:off x="79838" y="3576466"/>
          <a:ext cx="916944" cy="916944"/>
        </a:xfrm>
        <a:prstGeom prst="ellipse">
          <a:avLst/>
        </a:prstGeom>
        <a:solidFill>
          <a:schemeClr val="lt1">
            <a:hueOff val="0"/>
            <a:satOff val="0"/>
            <a:lumOff val="0"/>
            <a:alphaOff val="0"/>
          </a:schemeClr>
        </a:solidFill>
        <a:ln w="25400" cap="flat" cmpd="sng" algn="ctr">
          <a:solidFill>
            <a:schemeClr val="accent2">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3699A-222B-4ACF-A244-CE4D5BAB1D1A}">
      <dsp:nvSpPr>
        <dsp:cNvPr id="0" name=""/>
        <dsp:cNvSpPr/>
      </dsp:nvSpPr>
      <dsp:spPr>
        <a:xfrm>
          <a:off x="-4651809" y="-713145"/>
          <a:ext cx="5541091" cy="5541091"/>
        </a:xfrm>
        <a:prstGeom prst="blockArc">
          <a:avLst>
            <a:gd name="adj1" fmla="val 18900000"/>
            <a:gd name="adj2" fmla="val 2700000"/>
            <a:gd name="adj3" fmla="val 390"/>
          </a:avLst>
        </a:pr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8A1537-4C92-4A44-95B2-291C3677D463}">
      <dsp:nvSpPr>
        <dsp:cNvPr id="0" name=""/>
        <dsp:cNvSpPr/>
      </dsp:nvSpPr>
      <dsp:spPr>
        <a:xfrm>
          <a:off x="465767" y="316345"/>
          <a:ext cx="6829955" cy="633020"/>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2460"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latin typeface="+mj-lt"/>
            </a:rPr>
            <a:t>Vocabulary skills upon entry to primary school are the predictor of literacy skills &amp; learning (Law et al., 2010)</a:t>
          </a:r>
          <a:endParaRPr lang="en-US" sz="1800" kern="1200" dirty="0">
            <a:latin typeface="+mj-lt"/>
          </a:endParaRPr>
        </a:p>
      </dsp:txBody>
      <dsp:txXfrm>
        <a:off x="465767" y="316345"/>
        <a:ext cx="6829955" cy="633020"/>
      </dsp:txXfrm>
    </dsp:sp>
    <dsp:sp modelId="{3867DEE8-D9B9-484C-95A7-4578710DD337}">
      <dsp:nvSpPr>
        <dsp:cNvPr id="0" name=""/>
        <dsp:cNvSpPr/>
      </dsp:nvSpPr>
      <dsp:spPr>
        <a:xfrm>
          <a:off x="70129" y="237218"/>
          <a:ext cx="791276" cy="791276"/>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B2B30D-A6CF-4898-A626-C65B0420E420}">
      <dsp:nvSpPr>
        <dsp:cNvPr id="0" name=""/>
        <dsp:cNvSpPr/>
      </dsp:nvSpPr>
      <dsp:spPr>
        <a:xfrm>
          <a:off x="828693" y="1266041"/>
          <a:ext cx="6467030" cy="633020"/>
        </a:xfrm>
        <a:prstGeom prst="rect">
          <a:avLst/>
        </a:prstGeom>
        <a:solidFill>
          <a:schemeClr val="accent2">
            <a:shade val="80000"/>
            <a:hueOff val="-208514"/>
            <a:satOff val="-16195"/>
            <a:lumOff val="121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2460"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latin typeface="+mj-lt"/>
            </a:rPr>
            <a:t>66% of males excluded from school have SLCN (Clegg et al., 2009)</a:t>
          </a:r>
          <a:endParaRPr lang="en-US" sz="1800" kern="1200" dirty="0">
            <a:latin typeface="+mj-lt"/>
          </a:endParaRPr>
        </a:p>
      </dsp:txBody>
      <dsp:txXfrm>
        <a:off x="828693" y="1266041"/>
        <a:ext cx="6467030" cy="633020"/>
      </dsp:txXfrm>
    </dsp:sp>
    <dsp:sp modelId="{0A399596-5748-4862-B69C-7F943107C58D}">
      <dsp:nvSpPr>
        <dsp:cNvPr id="0" name=""/>
        <dsp:cNvSpPr/>
      </dsp:nvSpPr>
      <dsp:spPr>
        <a:xfrm>
          <a:off x="433055" y="1186914"/>
          <a:ext cx="791276" cy="791276"/>
        </a:xfrm>
        <a:prstGeom prst="ellipse">
          <a:avLst/>
        </a:prstGeom>
        <a:solidFill>
          <a:schemeClr val="lt1">
            <a:hueOff val="0"/>
            <a:satOff val="0"/>
            <a:lumOff val="0"/>
            <a:alphaOff val="0"/>
          </a:schemeClr>
        </a:solidFill>
        <a:ln w="25400" cap="flat" cmpd="sng" algn="ctr">
          <a:solidFill>
            <a:schemeClr val="accent2">
              <a:shade val="80000"/>
              <a:hueOff val="-208514"/>
              <a:satOff val="-16195"/>
              <a:lumOff val="12104"/>
              <a:alphaOff val="0"/>
            </a:schemeClr>
          </a:solidFill>
          <a:prstDash val="solid"/>
        </a:ln>
        <a:effectLst/>
      </dsp:spPr>
      <dsp:style>
        <a:lnRef idx="2">
          <a:scrgbClr r="0" g="0" b="0"/>
        </a:lnRef>
        <a:fillRef idx="1">
          <a:scrgbClr r="0" g="0" b="0"/>
        </a:fillRef>
        <a:effectRef idx="0">
          <a:scrgbClr r="0" g="0" b="0"/>
        </a:effectRef>
        <a:fontRef idx="minor"/>
      </dsp:style>
    </dsp:sp>
    <dsp:sp modelId="{1FB25350-3D54-4FC9-B457-64B7F3426DDB}">
      <dsp:nvSpPr>
        <dsp:cNvPr id="0" name=""/>
        <dsp:cNvSpPr/>
      </dsp:nvSpPr>
      <dsp:spPr>
        <a:xfrm>
          <a:off x="828693" y="2215737"/>
          <a:ext cx="6467030" cy="633020"/>
        </a:xfrm>
        <a:prstGeom prst="rect">
          <a:avLst/>
        </a:prstGeom>
        <a:solidFill>
          <a:schemeClr val="accent2">
            <a:shade val="80000"/>
            <a:hueOff val="-417028"/>
            <a:satOff val="-32389"/>
            <a:lumOff val="242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2460"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latin typeface="+mj-lt"/>
            </a:rPr>
            <a:t>Adolescent research in the Irish context 95% of students with behavioral difficulties presented with SLCN </a:t>
          </a:r>
          <a:endParaRPr lang="en-US" sz="1800" kern="1200" dirty="0">
            <a:latin typeface="+mj-lt"/>
          </a:endParaRPr>
        </a:p>
      </dsp:txBody>
      <dsp:txXfrm>
        <a:off x="828693" y="2215737"/>
        <a:ext cx="6467030" cy="633020"/>
      </dsp:txXfrm>
    </dsp:sp>
    <dsp:sp modelId="{C674146B-26AF-40B5-A211-9E004C79D6C3}">
      <dsp:nvSpPr>
        <dsp:cNvPr id="0" name=""/>
        <dsp:cNvSpPr/>
      </dsp:nvSpPr>
      <dsp:spPr>
        <a:xfrm>
          <a:off x="433055" y="2136609"/>
          <a:ext cx="791276" cy="791276"/>
        </a:xfrm>
        <a:prstGeom prst="ellipse">
          <a:avLst/>
        </a:prstGeom>
        <a:solidFill>
          <a:schemeClr val="lt1">
            <a:hueOff val="0"/>
            <a:satOff val="0"/>
            <a:lumOff val="0"/>
            <a:alphaOff val="0"/>
          </a:schemeClr>
        </a:solidFill>
        <a:ln w="25400" cap="flat" cmpd="sng" algn="ctr">
          <a:solidFill>
            <a:schemeClr val="accent2">
              <a:shade val="80000"/>
              <a:hueOff val="-417028"/>
              <a:satOff val="-32389"/>
              <a:lumOff val="24207"/>
              <a:alphaOff val="0"/>
            </a:schemeClr>
          </a:solidFill>
          <a:prstDash val="solid"/>
        </a:ln>
        <a:effectLst/>
      </dsp:spPr>
      <dsp:style>
        <a:lnRef idx="2">
          <a:scrgbClr r="0" g="0" b="0"/>
        </a:lnRef>
        <a:fillRef idx="1">
          <a:scrgbClr r="0" g="0" b="0"/>
        </a:fillRef>
        <a:effectRef idx="0">
          <a:scrgbClr r="0" g="0" b="0"/>
        </a:effectRef>
        <a:fontRef idx="minor"/>
      </dsp:style>
    </dsp:sp>
    <dsp:sp modelId="{B0641C14-C3B0-464B-8E7D-CF6665B62D6B}">
      <dsp:nvSpPr>
        <dsp:cNvPr id="0" name=""/>
        <dsp:cNvSpPr/>
      </dsp:nvSpPr>
      <dsp:spPr>
        <a:xfrm>
          <a:off x="465767" y="3165433"/>
          <a:ext cx="6829955" cy="633020"/>
        </a:xfrm>
        <a:prstGeom prst="rect">
          <a:avLst/>
        </a:prstGeom>
        <a:solidFill>
          <a:schemeClr val="accent2">
            <a:shade val="80000"/>
            <a:hueOff val="-625542"/>
            <a:satOff val="-48584"/>
            <a:lumOff val="363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2460"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t>46-67% of youth offenders have SLCN (Bryan et al., 2007)</a:t>
          </a:r>
          <a:endParaRPr lang="en-US" sz="1800" kern="1200" dirty="0"/>
        </a:p>
      </dsp:txBody>
      <dsp:txXfrm>
        <a:off x="465767" y="3165433"/>
        <a:ext cx="6829955" cy="633020"/>
      </dsp:txXfrm>
    </dsp:sp>
    <dsp:sp modelId="{82975343-742D-4A97-AA17-9AD6FE4B7F9F}">
      <dsp:nvSpPr>
        <dsp:cNvPr id="0" name=""/>
        <dsp:cNvSpPr/>
      </dsp:nvSpPr>
      <dsp:spPr>
        <a:xfrm>
          <a:off x="70129" y="3086305"/>
          <a:ext cx="791276" cy="791276"/>
        </a:xfrm>
        <a:prstGeom prst="ellipse">
          <a:avLst/>
        </a:prstGeom>
        <a:solidFill>
          <a:schemeClr val="lt1">
            <a:hueOff val="0"/>
            <a:satOff val="0"/>
            <a:lumOff val="0"/>
            <a:alphaOff val="0"/>
          </a:schemeClr>
        </a:solidFill>
        <a:ln w="25400" cap="flat" cmpd="sng" algn="ctr">
          <a:solidFill>
            <a:schemeClr val="accent2">
              <a:shade val="80000"/>
              <a:hueOff val="-625542"/>
              <a:satOff val="-48584"/>
              <a:lumOff val="36311"/>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53811-8F37-422D-99BB-5B4B2E1DFA04}">
      <dsp:nvSpPr>
        <dsp:cNvPr id="0" name=""/>
        <dsp:cNvSpPr/>
      </dsp:nvSpPr>
      <dsp:spPr>
        <a:xfrm>
          <a:off x="930360" y="1685"/>
          <a:ext cx="2121248" cy="1696998"/>
        </a:xfrm>
        <a:prstGeom prst="rect">
          <a:avLst/>
        </a:prstGeom>
        <a:blipFill rotWithShape="1">
          <a:blip xmlns:r="http://schemas.openxmlformats.org/officeDocument/2006/relationships" r:embed="rId1"/>
          <a:stretch>
            <a:fillRect/>
          </a:stretch>
        </a:blip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2DE92054-27B4-477C-B2C6-AF178A5E6F8F}">
      <dsp:nvSpPr>
        <dsp:cNvPr id="0" name=""/>
        <dsp:cNvSpPr/>
      </dsp:nvSpPr>
      <dsp:spPr>
        <a:xfrm>
          <a:off x="1121273" y="1528984"/>
          <a:ext cx="1887911" cy="593949"/>
        </a:xfrm>
        <a:prstGeom prst="wedgeRectCallout">
          <a:avLst>
            <a:gd name="adj1" fmla="val 20250"/>
            <a:gd name="adj2" fmla="val -6070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Creating accepting and supportive environments </a:t>
          </a:r>
          <a:endParaRPr lang="en-US" sz="1400" kern="1200" dirty="0"/>
        </a:p>
      </dsp:txBody>
      <dsp:txXfrm>
        <a:off x="1121273" y="1528984"/>
        <a:ext cx="1887911" cy="593949"/>
      </dsp:txXfrm>
    </dsp:sp>
    <dsp:sp modelId="{5B8578AC-CC60-4953-874C-131CA47E11CD}">
      <dsp:nvSpPr>
        <dsp:cNvPr id="0" name=""/>
        <dsp:cNvSpPr/>
      </dsp:nvSpPr>
      <dsp:spPr>
        <a:xfrm>
          <a:off x="3322407" y="0"/>
          <a:ext cx="2017943" cy="1546678"/>
        </a:xfrm>
        <a:prstGeom prst="rect">
          <a:avLst/>
        </a:prstGeom>
        <a:blipFill rotWithShape="1">
          <a:blip xmlns:r="http://schemas.openxmlformats.org/officeDocument/2006/relationships" r:embed="rId2"/>
          <a:stretch>
            <a:fillRect/>
          </a:stretch>
        </a:blip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51DBAC4B-144E-4AAD-B511-4F7A98081314}">
      <dsp:nvSpPr>
        <dsp:cNvPr id="0" name=""/>
        <dsp:cNvSpPr/>
      </dsp:nvSpPr>
      <dsp:spPr>
        <a:xfrm>
          <a:off x="3402994" y="1491404"/>
          <a:ext cx="1887911" cy="593949"/>
        </a:xfrm>
        <a:prstGeom prst="wedgeRectCallout">
          <a:avLst>
            <a:gd name="adj1" fmla="val 20250"/>
            <a:gd name="adj2" fmla="val -6070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Optimizing individual choice and autonomy </a:t>
          </a:r>
          <a:endParaRPr lang="en-US" sz="1400" kern="1200" dirty="0"/>
        </a:p>
      </dsp:txBody>
      <dsp:txXfrm>
        <a:off x="3402994" y="1491404"/>
        <a:ext cx="1887911" cy="593949"/>
      </dsp:txXfrm>
    </dsp:sp>
    <dsp:sp modelId="{1FA758B1-9293-408B-ACB8-992FA35C5A68}">
      <dsp:nvSpPr>
        <dsp:cNvPr id="0" name=""/>
        <dsp:cNvSpPr/>
      </dsp:nvSpPr>
      <dsp:spPr>
        <a:xfrm>
          <a:off x="5503030" y="1685"/>
          <a:ext cx="2121248" cy="1696998"/>
        </a:xfrm>
        <a:prstGeom prst="rect">
          <a:avLst/>
        </a:prstGeom>
        <a:blipFill rotWithShape="1">
          <a:blip xmlns:r="http://schemas.openxmlformats.org/officeDocument/2006/relationships" r:embed="rId3"/>
          <a:stretch>
            <a:fillRect/>
          </a:stretch>
        </a:blip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9134CDBC-3A6A-4FCD-B0F7-9446AC4B0930}">
      <dsp:nvSpPr>
        <dsp:cNvPr id="0" name=""/>
        <dsp:cNvSpPr/>
      </dsp:nvSpPr>
      <dsp:spPr>
        <a:xfrm>
          <a:off x="5693942" y="1528984"/>
          <a:ext cx="1887911" cy="593949"/>
        </a:xfrm>
        <a:prstGeom prst="wedgeRectCallout">
          <a:avLst>
            <a:gd name="adj1" fmla="val 20250"/>
            <a:gd name="adj2" fmla="val -6070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Promoting flexible forms of communication </a:t>
          </a:r>
          <a:endParaRPr lang="en-US" sz="1400" kern="1200" dirty="0"/>
        </a:p>
      </dsp:txBody>
      <dsp:txXfrm>
        <a:off x="5693942" y="1528984"/>
        <a:ext cx="1887911" cy="593949"/>
      </dsp:txXfrm>
    </dsp:sp>
    <dsp:sp modelId="{67359A33-4CC5-49A2-9DD6-35C4F00F421E}">
      <dsp:nvSpPr>
        <dsp:cNvPr id="0" name=""/>
        <dsp:cNvSpPr/>
      </dsp:nvSpPr>
      <dsp:spPr>
        <a:xfrm>
          <a:off x="7836403" y="1685"/>
          <a:ext cx="2121248" cy="1696998"/>
        </a:xfrm>
        <a:prstGeom prst="rect">
          <a:avLst/>
        </a:prstGeom>
        <a:blipFill rotWithShape="1">
          <a:blip xmlns:r="http://schemas.openxmlformats.org/officeDocument/2006/relationships" r:embed="rId4"/>
          <a:stretch>
            <a:fillRect/>
          </a:stretch>
        </a:blip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51537C7F-DEFE-4706-A421-7A643D6A81E6}">
      <dsp:nvSpPr>
        <dsp:cNvPr id="0" name=""/>
        <dsp:cNvSpPr/>
      </dsp:nvSpPr>
      <dsp:spPr>
        <a:xfrm>
          <a:off x="8027316" y="1528984"/>
          <a:ext cx="1887911" cy="593949"/>
        </a:xfrm>
        <a:prstGeom prst="wedgeRectCallout">
          <a:avLst>
            <a:gd name="adj1" fmla="val 20250"/>
            <a:gd name="adj2" fmla="val -6070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Rules, Routines and Expectations </a:t>
          </a:r>
          <a:endParaRPr lang="en-US" sz="1400" kern="1200" dirty="0"/>
        </a:p>
      </dsp:txBody>
      <dsp:txXfrm>
        <a:off x="8027316" y="1528984"/>
        <a:ext cx="1887911" cy="593949"/>
      </dsp:txXfrm>
    </dsp:sp>
    <dsp:sp modelId="{826605A9-9373-4DA3-A804-192DECD14D88}">
      <dsp:nvSpPr>
        <dsp:cNvPr id="0" name=""/>
        <dsp:cNvSpPr/>
      </dsp:nvSpPr>
      <dsp:spPr>
        <a:xfrm>
          <a:off x="2038217" y="2450230"/>
          <a:ext cx="2121248" cy="1619089"/>
        </a:xfrm>
        <a:prstGeom prst="rect">
          <a:avLst/>
        </a:prstGeom>
        <a:blipFill rotWithShape="1">
          <a:blip xmlns:r="http://schemas.openxmlformats.org/officeDocument/2006/relationships" r:embed="rId5"/>
          <a:stretch>
            <a:fillRect/>
          </a:stretch>
        </a:blip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7F2511D-C3F3-4E70-A431-29F79B0D90D9}">
      <dsp:nvSpPr>
        <dsp:cNvPr id="0" name=""/>
        <dsp:cNvSpPr/>
      </dsp:nvSpPr>
      <dsp:spPr>
        <a:xfrm>
          <a:off x="2239757" y="3842880"/>
          <a:ext cx="1887911" cy="593949"/>
        </a:xfrm>
        <a:prstGeom prst="wedgeRectCallout">
          <a:avLst>
            <a:gd name="adj1" fmla="val 20250"/>
            <a:gd name="adj2" fmla="val -6070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Supports that increase predictability </a:t>
          </a:r>
          <a:endParaRPr lang="en-US" sz="1400" kern="1200" dirty="0"/>
        </a:p>
      </dsp:txBody>
      <dsp:txXfrm>
        <a:off x="2239757" y="3842880"/>
        <a:ext cx="1887911" cy="593949"/>
      </dsp:txXfrm>
    </dsp:sp>
    <dsp:sp modelId="{DFC80C27-1628-421A-91F2-9FDDAFCC550F}">
      <dsp:nvSpPr>
        <dsp:cNvPr id="0" name=""/>
        <dsp:cNvSpPr/>
      </dsp:nvSpPr>
      <dsp:spPr>
        <a:xfrm>
          <a:off x="4336017" y="2455037"/>
          <a:ext cx="2121248" cy="1472791"/>
        </a:xfrm>
        <a:prstGeom prst="rect">
          <a:avLst/>
        </a:prstGeom>
        <a:blipFill rotWithShape="1">
          <a:blip xmlns:r="http://schemas.openxmlformats.org/officeDocument/2006/relationships" r:embed="rId6"/>
          <a:stretch>
            <a:fillRect/>
          </a:stretch>
        </a:blip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3C28D49D-0DA8-42C3-9E71-6ACDFB04E2B3}">
      <dsp:nvSpPr>
        <dsp:cNvPr id="0" name=""/>
        <dsp:cNvSpPr/>
      </dsp:nvSpPr>
      <dsp:spPr>
        <a:xfrm>
          <a:off x="4528377" y="3686262"/>
          <a:ext cx="1977417" cy="754007"/>
        </a:xfrm>
        <a:prstGeom prst="wedgeRectCallout">
          <a:avLst>
            <a:gd name="adj1" fmla="val 20250"/>
            <a:gd name="adj2" fmla="val -6070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Supports for executive functioning </a:t>
          </a:r>
          <a:endParaRPr lang="en-US" sz="1400" kern="1200" dirty="0"/>
        </a:p>
      </dsp:txBody>
      <dsp:txXfrm>
        <a:off x="4528377" y="3686262"/>
        <a:ext cx="1977417" cy="754007"/>
      </dsp:txXfrm>
    </dsp:sp>
    <dsp:sp modelId="{94BA234B-370A-473F-95DA-D3A1BC2B02AC}">
      <dsp:nvSpPr>
        <dsp:cNvPr id="0" name=""/>
        <dsp:cNvSpPr/>
      </dsp:nvSpPr>
      <dsp:spPr>
        <a:xfrm>
          <a:off x="6717919" y="2437184"/>
          <a:ext cx="2121248" cy="1696998"/>
        </a:xfrm>
        <a:prstGeom prst="rect">
          <a:avLst/>
        </a:prstGeom>
        <a:blipFill rotWithShape="1">
          <a:blip xmlns:r="http://schemas.openxmlformats.org/officeDocument/2006/relationships" r:embed="rId7"/>
          <a:stretch>
            <a:fillRect/>
          </a:stretch>
        </a:blip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70BE84FF-6A37-446C-9C4E-A8DD26B8C97F}">
      <dsp:nvSpPr>
        <dsp:cNvPr id="0" name=""/>
        <dsp:cNvSpPr/>
      </dsp:nvSpPr>
      <dsp:spPr>
        <a:xfrm>
          <a:off x="6908832" y="3862357"/>
          <a:ext cx="1887911" cy="593949"/>
        </a:xfrm>
        <a:prstGeom prst="wedgeRectCallout">
          <a:avLst>
            <a:gd name="adj1" fmla="val 20250"/>
            <a:gd name="adj2" fmla="val -6070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Varying resources to optimize challenge </a:t>
          </a:r>
          <a:endParaRPr lang="en-US" sz="1400" kern="1200" dirty="0"/>
        </a:p>
      </dsp:txBody>
      <dsp:txXfrm>
        <a:off x="6908832" y="3862357"/>
        <a:ext cx="1887911" cy="5939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D89250-1156-40A2-A0A4-B47DEBE11FAA}">
      <dsp:nvSpPr>
        <dsp:cNvPr id="0" name=""/>
        <dsp:cNvSpPr/>
      </dsp:nvSpPr>
      <dsp:spPr>
        <a:xfrm>
          <a:off x="2104617" y="539554"/>
          <a:ext cx="4287708" cy="4287708"/>
        </a:xfrm>
        <a:prstGeom prst="blockArc">
          <a:avLst>
            <a:gd name="adj1" fmla="val 13114286"/>
            <a:gd name="adj2" fmla="val 16200000"/>
            <a:gd name="adj3" fmla="val 3901"/>
          </a:avLst>
        </a:prstGeom>
        <a:solidFill>
          <a:schemeClr val="accent2">
            <a:shade val="90000"/>
            <a:hueOff val="-635389"/>
            <a:satOff val="-48584"/>
            <a:lumOff val="34351"/>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C850C8F-220A-462A-B784-C70CF76F5614}">
      <dsp:nvSpPr>
        <dsp:cNvPr id="0" name=""/>
        <dsp:cNvSpPr/>
      </dsp:nvSpPr>
      <dsp:spPr>
        <a:xfrm>
          <a:off x="2104617" y="539554"/>
          <a:ext cx="4287708" cy="4287708"/>
        </a:xfrm>
        <a:prstGeom prst="blockArc">
          <a:avLst>
            <a:gd name="adj1" fmla="val 10028571"/>
            <a:gd name="adj2" fmla="val 13114286"/>
            <a:gd name="adj3" fmla="val 3901"/>
          </a:avLst>
        </a:prstGeom>
        <a:solidFill>
          <a:schemeClr val="accent2">
            <a:shade val="90000"/>
            <a:hueOff val="-529491"/>
            <a:satOff val="-40487"/>
            <a:lumOff val="28626"/>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FA7D28BE-C46A-43F3-9177-EE89C78A350F}">
      <dsp:nvSpPr>
        <dsp:cNvPr id="0" name=""/>
        <dsp:cNvSpPr/>
      </dsp:nvSpPr>
      <dsp:spPr>
        <a:xfrm>
          <a:off x="2104617" y="539554"/>
          <a:ext cx="4287708" cy="4287708"/>
        </a:xfrm>
        <a:prstGeom prst="blockArc">
          <a:avLst>
            <a:gd name="adj1" fmla="val 6942857"/>
            <a:gd name="adj2" fmla="val 10028571"/>
            <a:gd name="adj3" fmla="val 3901"/>
          </a:avLst>
        </a:prstGeom>
        <a:solidFill>
          <a:schemeClr val="accent2">
            <a:shade val="90000"/>
            <a:hueOff val="-423593"/>
            <a:satOff val="-32389"/>
            <a:lumOff val="22901"/>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2EB19EDB-1540-4ED2-9F42-6094052E4224}">
      <dsp:nvSpPr>
        <dsp:cNvPr id="0" name=""/>
        <dsp:cNvSpPr/>
      </dsp:nvSpPr>
      <dsp:spPr>
        <a:xfrm>
          <a:off x="2104617" y="539554"/>
          <a:ext cx="4287708" cy="4287708"/>
        </a:xfrm>
        <a:prstGeom prst="blockArc">
          <a:avLst>
            <a:gd name="adj1" fmla="val 3857143"/>
            <a:gd name="adj2" fmla="val 6942857"/>
            <a:gd name="adj3" fmla="val 3901"/>
          </a:avLst>
        </a:prstGeom>
        <a:solidFill>
          <a:schemeClr val="accent2">
            <a:shade val="90000"/>
            <a:hueOff val="-317695"/>
            <a:satOff val="-24292"/>
            <a:lumOff val="17176"/>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2CA2A0F2-164B-4C9D-8EE1-DC26635ED25D}">
      <dsp:nvSpPr>
        <dsp:cNvPr id="0" name=""/>
        <dsp:cNvSpPr/>
      </dsp:nvSpPr>
      <dsp:spPr>
        <a:xfrm>
          <a:off x="2104617" y="539554"/>
          <a:ext cx="4287708" cy="4287708"/>
        </a:xfrm>
        <a:prstGeom prst="blockArc">
          <a:avLst>
            <a:gd name="adj1" fmla="val 771429"/>
            <a:gd name="adj2" fmla="val 3857143"/>
            <a:gd name="adj3" fmla="val 3901"/>
          </a:avLst>
        </a:prstGeom>
        <a:solidFill>
          <a:schemeClr val="accent2">
            <a:shade val="90000"/>
            <a:hueOff val="-211796"/>
            <a:satOff val="-16195"/>
            <a:lumOff val="1145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90AB2CF9-645B-4A35-97AE-3A7939A71ACF}">
      <dsp:nvSpPr>
        <dsp:cNvPr id="0" name=""/>
        <dsp:cNvSpPr/>
      </dsp:nvSpPr>
      <dsp:spPr>
        <a:xfrm>
          <a:off x="2104617" y="539554"/>
          <a:ext cx="4287708" cy="4287708"/>
        </a:xfrm>
        <a:prstGeom prst="blockArc">
          <a:avLst>
            <a:gd name="adj1" fmla="val 19285714"/>
            <a:gd name="adj2" fmla="val 771429"/>
            <a:gd name="adj3" fmla="val 3901"/>
          </a:avLst>
        </a:prstGeom>
        <a:solidFill>
          <a:schemeClr val="accent2">
            <a:shade val="90000"/>
            <a:hueOff val="-105898"/>
            <a:satOff val="-8097"/>
            <a:lumOff val="5725"/>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71892B90-1A51-4D9B-B20E-AD39547342A4}">
      <dsp:nvSpPr>
        <dsp:cNvPr id="0" name=""/>
        <dsp:cNvSpPr/>
      </dsp:nvSpPr>
      <dsp:spPr>
        <a:xfrm>
          <a:off x="2104617" y="539554"/>
          <a:ext cx="4287708" cy="4287708"/>
        </a:xfrm>
        <a:prstGeom prst="blockArc">
          <a:avLst>
            <a:gd name="adj1" fmla="val 16200000"/>
            <a:gd name="adj2" fmla="val 19285714"/>
            <a:gd name="adj3" fmla="val 3901"/>
          </a:avLst>
        </a:prstGeom>
        <a:solidFill>
          <a:schemeClr val="accent2">
            <a:shade val="9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2CFF2D00-EBC8-492E-AB0D-FC3EF456B58D}">
      <dsp:nvSpPr>
        <dsp:cNvPr id="0" name=""/>
        <dsp:cNvSpPr/>
      </dsp:nvSpPr>
      <dsp:spPr>
        <a:xfrm>
          <a:off x="3418692" y="1853628"/>
          <a:ext cx="1659559" cy="1659559"/>
        </a:xfrm>
        <a:prstGeom prst="ellipse">
          <a:avLst/>
        </a:prstGeom>
        <a:solidFill>
          <a:schemeClr val="accent2">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dirty="0"/>
        </a:p>
      </dsp:txBody>
      <dsp:txXfrm>
        <a:off x="3661729" y="2096665"/>
        <a:ext cx="1173485" cy="1173485"/>
      </dsp:txXfrm>
    </dsp:sp>
    <dsp:sp modelId="{54031710-F63E-432C-AE51-5EA44C291D2A}">
      <dsp:nvSpPr>
        <dsp:cNvPr id="0" name=""/>
        <dsp:cNvSpPr/>
      </dsp:nvSpPr>
      <dsp:spPr>
        <a:xfrm>
          <a:off x="3667626" y="529"/>
          <a:ext cx="1161691" cy="1161691"/>
        </a:xfrm>
        <a:prstGeom prst="ellipse">
          <a:avLst/>
        </a:prstGeom>
        <a:solidFill>
          <a:schemeClr val="accent2">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Trusting Grown-Ups</a:t>
          </a:r>
          <a:endParaRPr lang="en-US" sz="900" kern="1200" dirty="0"/>
        </a:p>
      </dsp:txBody>
      <dsp:txXfrm>
        <a:off x="3837752" y="170655"/>
        <a:ext cx="821439" cy="821439"/>
      </dsp:txXfrm>
    </dsp:sp>
    <dsp:sp modelId="{D8AA314D-AD07-4B01-B21B-2653B62E8B93}">
      <dsp:nvSpPr>
        <dsp:cNvPr id="0" name=""/>
        <dsp:cNvSpPr/>
      </dsp:nvSpPr>
      <dsp:spPr>
        <a:xfrm>
          <a:off x="5311062" y="791966"/>
          <a:ext cx="1161691" cy="1161691"/>
        </a:xfrm>
        <a:prstGeom prst="ellipse">
          <a:avLst/>
        </a:prstGeom>
        <a:solidFill>
          <a:schemeClr val="accent2">
            <a:shade val="80000"/>
            <a:hueOff val="-104257"/>
            <a:satOff val="-8097"/>
            <a:lumOff val="60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Allowing others to take the lead </a:t>
          </a:r>
          <a:endParaRPr lang="en-US" sz="900" kern="1200" dirty="0"/>
        </a:p>
      </dsp:txBody>
      <dsp:txXfrm>
        <a:off x="5481188" y="962092"/>
        <a:ext cx="821439" cy="821439"/>
      </dsp:txXfrm>
    </dsp:sp>
    <dsp:sp modelId="{BE8FDE59-1276-49D8-A5D8-0738B0F61A19}">
      <dsp:nvSpPr>
        <dsp:cNvPr id="0" name=""/>
        <dsp:cNvSpPr/>
      </dsp:nvSpPr>
      <dsp:spPr>
        <a:xfrm>
          <a:off x="5716957" y="2570309"/>
          <a:ext cx="1161691" cy="1161691"/>
        </a:xfrm>
        <a:prstGeom prst="ellipse">
          <a:avLst/>
        </a:prstGeom>
        <a:solidFill>
          <a:schemeClr val="accent2">
            <a:shade val="80000"/>
            <a:hueOff val="-208514"/>
            <a:satOff val="-16195"/>
            <a:lumOff val="1210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Feeling Safe</a:t>
          </a:r>
          <a:endParaRPr lang="en-US" sz="900" kern="1200" dirty="0"/>
        </a:p>
      </dsp:txBody>
      <dsp:txXfrm>
        <a:off x="5887083" y="2740435"/>
        <a:ext cx="821439" cy="821439"/>
      </dsp:txXfrm>
    </dsp:sp>
    <dsp:sp modelId="{F4FA8763-C6F7-4745-BDBF-8603A30AF513}">
      <dsp:nvSpPr>
        <dsp:cNvPr id="0" name=""/>
        <dsp:cNvSpPr/>
      </dsp:nvSpPr>
      <dsp:spPr>
        <a:xfrm>
          <a:off x="4579664" y="3996429"/>
          <a:ext cx="1161691" cy="1161691"/>
        </a:xfrm>
        <a:prstGeom prst="ellipse">
          <a:avLst/>
        </a:prstGeom>
        <a:solidFill>
          <a:schemeClr val="accent2">
            <a:shade val="80000"/>
            <a:hueOff val="-312771"/>
            <a:satOff val="-24292"/>
            <a:lumOff val="1815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Managing Multiple Transitions</a:t>
          </a:r>
          <a:endParaRPr lang="en-US" sz="900" kern="1200" dirty="0"/>
        </a:p>
      </dsp:txBody>
      <dsp:txXfrm>
        <a:off x="4749790" y="4166555"/>
        <a:ext cx="821439" cy="821439"/>
      </dsp:txXfrm>
    </dsp:sp>
    <dsp:sp modelId="{694694B3-2738-4EAB-B675-9D1C2D432819}">
      <dsp:nvSpPr>
        <dsp:cNvPr id="0" name=""/>
        <dsp:cNvSpPr/>
      </dsp:nvSpPr>
      <dsp:spPr>
        <a:xfrm>
          <a:off x="2755588" y="3996429"/>
          <a:ext cx="1161691" cy="1161691"/>
        </a:xfrm>
        <a:prstGeom prst="ellipse">
          <a:avLst/>
        </a:prstGeom>
        <a:solidFill>
          <a:schemeClr val="accent2">
            <a:shade val="80000"/>
            <a:hueOff val="-417028"/>
            <a:satOff val="-32389"/>
            <a:lumOff val="2420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Feeling that I belong</a:t>
          </a:r>
          <a:endParaRPr lang="en-US" sz="900" kern="1200" dirty="0"/>
        </a:p>
      </dsp:txBody>
      <dsp:txXfrm>
        <a:off x="2925714" y="4166555"/>
        <a:ext cx="821439" cy="821439"/>
      </dsp:txXfrm>
    </dsp:sp>
    <dsp:sp modelId="{6B03B2E2-64A2-4799-9315-9EC35D46A362}">
      <dsp:nvSpPr>
        <dsp:cNvPr id="0" name=""/>
        <dsp:cNvSpPr/>
      </dsp:nvSpPr>
      <dsp:spPr>
        <a:xfrm>
          <a:off x="1618295" y="2570309"/>
          <a:ext cx="1161691" cy="1161691"/>
        </a:xfrm>
        <a:prstGeom prst="ellipse">
          <a:avLst/>
        </a:prstGeom>
        <a:solidFill>
          <a:schemeClr val="accent2">
            <a:shade val="80000"/>
            <a:hueOff val="-521285"/>
            <a:satOff val="-40487"/>
            <a:lumOff val="3025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Taking the risks required when learning something new</a:t>
          </a:r>
          <a:endParaRPr lang="en-US" sz="900" kern="1200" dirty="0"/>
        </a:p>
      </dsp:txBody>
      <dsp:txXfrm>
        <a:off x="1788421" y="2740435"/>
        <a:ext cx="821439" cy="821439"/>
      </dsp:txXfrm>
    </dsp:sp>
    <dsp:sp modelId="{292D58B7-C7D1-42E2-B39D-47315820F46B}">
      <dsp:nvSpPr>
        <dsp:cNvPr id="0" name=""/>
        <dsp:cNvSpPr/>
      </dsp:nvSpPr>
      <dsp:spPr>
        <a:xfrm>
          <a:off x="2024190" y="791966"/>
          <a:ext cx="1161691" cy="1161691"/>
        </a:xfrm>
        <a:prstGeom prst="ellipse">
          <a:avLst/>
        </a:prstGeom>
        <a:solidFill>
          <a:schemeClr val="accent2">
            <a:shade val="80000"/>
            <a:hueOff val="-625542"/>
            <a:satOff val="-48584"/>
            <a:lumOff val="3631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Managing sensory overload</a:t>
          </a:r>
          <a:endParaRPr lang="en-US" sz="900" kern="1200" dirty="0"/>
        </a:p>
      </dsp:txBody>
      <dsp:txXfrm>
        <a:off x="2194316" y="962092"/>
        <a:ext cx="821439" cy="82143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46F7E3-9F56-4632-8BA4-0FA87FA93FA2}" type="datetimeFigureOut">
              <a:rPr lang="en-IE" smtClean="0"/>
              <a:t>08/02/2024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939881-3234-4010-99C8-72901141D270}" type="slidenum">
              <a:rPr lang="en-IE" smtClean="0"/>
              <a:t>‹#›</a:t>
            </a:fld>
            <a:endParaRPr lang="en-IE"/>
          </a:p>
        </p:txBody>
      </p:sp>
    </p:spTree>
    <p:extLst>
      <p:ext uri="{BB962C8B-B14F-4D97-AF65-F5344CB8AC3E}">
        <p14:creationId xmlns:p14="http://schemas.microsoft.com/office/powerpoint/2010/main" val="1569910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0BA1F-A9C4-4BAD-A500-C7F718C38FF5}"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I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2651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100" b="1" i="0" u="none" strike="noStrike" kern="1200" baseline="0" dirty="0" smtClean="0">
                <a:solidFill>
                  <a:schemeClr val="tx1"/>
                </a:solidFill>
                <a:latin typeface="+mn-lt"/>
                <a:ea typeface="+mn-ea"/>
                <a:cs typeface="+mn-cs"/>
              </a:rPr>
              <a:t>Key message: Statistics re prevalence of SLCN.</a:t>
            </a:r>
          </a:p>
          <a:p>
            <a:endParaRPr lang="en-IE" sz="1100" b="1" i="0" u="none" strike="noStrike" kern="1200" baseline="0" dirty="0" smtClean="0">
              <a:solidFill>
                <a:schemeClr val="tx1"/>
              </a:solidFill>
              <a:latin typeface="+mn-lt"/>
              <a:ea typeface="+mn-ea"/>
              <a:cs typeface="+mn-cs"/>
            </a:endParaRPr>
          </a:p>
          <a:p>
            <a:r>
              <a:rPr lang="en-IE" sz="1100" b="1" i="0" u="none" strike="noStrike" kern="1200" baseline="0" dirty="0" smtClean="0">
                <a:solidFill>
                  <a:schemeClr val="tx1"/>
                </a:solidFill>
                <a:latin typeface="+mn-lt"/>
                <a:ea typeface="+mn-ea"/>
                <a:cs typeface="+mn-cs"/>
              </a:rPr>
              <a:t>Information to illustrate: </a:t>
            </a:r>
          </a:p>
          <a:p>
            <a:r>
              <a:rPr lang="en-IE" sz="1100" b="1" i="1" u="none" strike="noStrike" kern="1200" baseline="0" dirty="0" smtClean="0">
                <a:solidFill>
                  <a:schemeClr val="tx1"/>
                </a:solidFill>
                <a:latin typeface="+mn-lt"/>
              </a:rPr>
              <a:t>The </a:t>
            </a:r>
            <a:r>
              <a:rPr lang="en-IE" sz="1100" b="1" i="1" u="none" strike="noStrike" kern="1200" baseline="0" dirty="0">
                <a:solidFill>
                  <a:schemeClr val="tx1"/>
                </a:solidFill>
                <a:latin typeface="+mn-lt"/>
              </a:rPr>
              <a:t>prevalence </a:t>
            </a:r>
            <a:r>
              <a:rPr lang="en-IE" sz="1100" b="1" i="1" u="none" strike="noStrike" kern="1200" baseline="0" dirty="0">
                <a:solidFill>
                  <a:schemeClr val="tx1"/>
                </a:solidFill>
                <a:latin typeface="+mn-lt"/>
                <a:ea typeface="+mn-ea"/>
                <a:cs typeface="+mn-cs"/>
              </a:rPr>
              <a:t>of </a:t>
            </a:r>
            <a:r>
              <a:rPr lang="en-US" sz="1100" b="1" i="1" u="none" strike="noStrike" kern="1200" baseline="0" dirty="0">
                <a:solidFill>
                  <a:schemeClr val="tx1"/>
                </a:solidFill>
                <a:latin typeface="+mn-lt"/>
                <a:ea typeface="+mn-ea"/>
                <a:cs typeface="+mn-cs"/>
              </a:rPr>
              <a:t>SLCN in schools is high</a:t>
            </a:r>
            <a:r>
              <a:rPr lang="en-IE" sz="1100" b="1" i="1" u="none" strike="noStrike" kern="1200" baseline="0" dirty="0">
                <a:solidFill>
                  <a:schemeClr val="tx1"/>
                </a:solidFill>
                <a:latin typeface="+mn-lt"/>
                <a:ea typeface="+mn-ea"/>
                <a:cs typeface="+mn-cs"/>
              </a:rPr>
              <a:t>.</a:t>
            </a:r>
          </a:p>
          <a:p>
            <a:r>
              <a:rPr lang="en-IE" sz="1100" b="1" i="1" u="none" strike="noStrike" kern="1200" baseline="0" dirty="0">
                <a:solidFill>
                  <a:schemeClr val="tx1"/>
                </a:solidFill>
                <a:latin typeface="+mn-lt"/>
                <a:ea typeface="+mn-ea"/>
                <a:cs typeface="+mn-cs"/>
              </a:rPr>
              <a:t>-   Internationally it is accepted that around 10% of the population have SLCN.</a:t>
            </a:r>
          </a:p>
          <a:p>
            <a:r>
              <a:rPr lang="en-IE" sz="1100" b="1" i="1" u="none" strike="noStrike" kern="1200" baseline="0" dirty="0">
                <a:solidFill>
                  <a:schemeClr val="tx1"/>
                </a:solidFill>
                <a:latin typeface="+mn-lt"/>
                <a:ea typeface="+mn-ea"/>
                <a:cs typeface="+mn-cs"/>
              </a:rPr>
              <a:t>-   </a:t>
            </a:r>
            <a:r>
              <a:rPr lang="en-US" sz="1100" b="1" i="1" u="none" strike="noStrike" kern="1200" baseline="0" dirty="0">
                <a:solidFill>
                  <a:schemeClr val="tx1"/>
                </a:solidFill>
                <a:latin typeface="+mn-lt"/>
                <a:ea typeface="+mn-ea"/>
                <a:cs typeface="+mn-cs"/>
              </a:rPr>
              <a:t>In areas of social disadvantage, this figure is significantly higher with up </a:t>
            </a:r>
            <a:r>
              <a:rPr lang="en-US" sz="1100" b="1" i="1" u="none" strike="noStrike" kern="1200" baseline="0" dirty="0" smtClean="0">
                <a:solidFill>
                  <a:schemeClr val="tx1"/>
                </a:solidFill>
                <a:latin typeface="+mn-lt"/>
                <a:ea typeface="+mn-ea"/>
                <a:cs typeface="+mn-cs"/>
              </a:rPr>
              <a:t>to</a:t>
            </a:r>
            <a:r>
              <a:rPr lang="en-IE" sz="1100" b="1" i="1" u="none" strike="noStrike" kern="1200" baseline="0" dirty="0" smtClean="0">
                <a:solidFill>
                  <a:schemeClr val="tx1"/>
                </a:solidFill>
                <a:latin typeface="+mn-lt"/>
                <a:ea typeface="+mn-ea"/>
                <a:cs typeface="+mn-cs"/>
              </a:rPr>
              <a:t> </a:t>
            </a:r>
            <a:r>
              <a:rPr lang="en-US" sz="1100" b="1" i="1" u="none" strike="noStrike" kern="1200" baseline="0" dirty="0" smtClean="0">
                <a:solidFill>
                  <a:schemeClr val="tx1"/>
                </a:solidFill>
                <a:latin typeface="+mn-lt"/>
                <a:ea typeface="+mn-ea"/>
                <a:cs typeface="+mn-cs"/>
              </a:rPr>
              <a:t>50-60</a:t>
            </a:r>
            <a:r>
              <a:rPr lang="en-US" sz="1100" b="1" i="1" u="none" strike="noStrike" kern="1200" baseline="0" dirty="0">
                <a:solidFill>
                  <a:schemeClr val="tx1"/>
                </a:solidFill>
                <a:latin typeface="+mn-lt"/>
                <a:ea typeface="+mn-ea"/>
                <a:cs typeface="+mn-cs"/>
              </a:rPr>
              <a:t>% of children entering school with SLCN. </a:t>
            </a:r>
            <a:endParaRPr lang="en-IE" sz="1100" b="1" i="0" u="none" strike="noStrike" kern="1200" baseline="0" dirty="0">
              <a:solidFill>
                <a:schemeClr val="tx1"/>
              </a:solidFill>
              <a:latin typeface="+mn-lt"/>
              <a:ea typeface="+mn-ea"/>
              <a:cs typeface="+mn-cs"/>
            </a:endParaRPr>
          </a:p>
          <a:p>
            <a:r>
              <a:rPr lang="en-IE" sz="1100" b="1" i="1" u="none" strike="noStrike" kern="1200" baseline="0" dirty="0">
                <a:solidFill>
                  <a:schemeClr val="tx1"/>
                </a:solidFill>
                <a:latin typeface="+mn-lt"/>
              </a:rPr>
              <a:t>-  7% </a:t>
            </a:r>
            <a:r>
              <a:rPr lang="en-IE" sz="1100" b="1" i="1" u="none" strike="noStrike" kern="1200" baseline="0" dirty="0">
                <a:solidFill>
                  <a:schemeClr val="tx1"/>
                </a:solidFill>
                <a:latin typeface="+mn-lt"/>
                <a:ea typeface="+mn-ea"/>
                <a:cs typeface="+mn-cs"/>
              </a:rPr>
              <a:t>of all children have a </a:t>
            </a:r>
            <a:r>
              <a:rPr lang="en-US" sz="1100" b="1" i="1" u="none" strike="noStrike" kern="1200" baseline="0" dirty="0">
                <a:solidFill>
                  <a:schemeClr val="tx1"/>
                </a:solidFill>
                <a:latin typeface="+mn-lt"/>
                <a:ea typeface="+mn-ea"/>
                <a:cs typeface="+mn-cs"/>
              </a:rPr>
              <a:t>Developmental Language Disorder, which we will discuss in the next slide</a:t>
            </a:r>
            <a:r>
              <a:rPr lang="en-IE" sz="1100" b="1" i="1" u="none" strike="noStrike" kern="1200" baseline="0" dirty="0">
                <a:solidFill>
                  <a:schemeClr val="tx1"/>
                </a:solidFill>
                <a:latin typeface="+mn-lt"/>
                <a:ea typeface="+mn-ea"/>
                <a:cs typeface="+mn-cs"/>
              </a:rPr>
              <a:t>. </a:t>
            </a:r>
          </a:p>
          <a:p>
            <a:r>
              <a:rPr lang="en-IE" sz="1100" b="1" i="1" u="none" strike="noStrike" kern="1200" baseline="0" dirty="0">
                <a:solidFill>
                  <a:schemeClr val="tx1"/>
                </a:solidFill>
                <a:latin typeface="+mn-lt"/>
                <a:ea typeface="+mn-ea"/>
                <a:cs typeface="+mn-cs"/>
              </a:rPr>
              <a:t>-  At least 3% of all children have SLCN linked with other conditions, including those with Autism Spectrum Disorder, hearing impairment or specific learning difficulties. The majority of children with additional needs have some degree of SLCN. </a:t>
            </a:r>
            <a:endParaRPr lang="en-IE" sz="1100" b="1" i="0" u="none" strike="noStrike" kern="1200" baseline="0" dirty="0">
              <a:solidFill>
                <a:schemeClr val="tx1"/>
              </a:solidFill>
              <a:latin typeface="+mn-lt"/>
              <a:ea typeface="+mn-ea"/>
              <a:cs typeface="+mn-cs"/>
            </a:endParaRPr>
          </a:p>
          <a:p>
            <a:endParaRPr lang="en-IE" sz="1100" b="1" i="1" u="none" strike="noStrike" kern="1200" baseline="0" dirty="0">
              <a:solidFill>
                <a:schemeClr val="tx1"/>
              </a:solidFill>
              <a:latin typeface="+mn-lt"/>
            </a:endParaRPr>
          </a:p>
          <a:p>
            <a:r>
              <a:rPr lang="en-IE" sz="1100" b="1" i="1" u="none" strike="noStrike" kern="1200" baseline="0" dirty="0">
                <a:solidFill>
                  <a:schemeClr val="tx1"/>
                </a:solidFill>
                <a:latin typeface="+mn-lt"/>
              </a:rPr>
              <a:t>SLCN are often under-identified </a:t>
            </a:r>
            <a:r>
              <a:rPr lang="en-IE" sz="1100" b="1" i="1" u="none" strike="noStrike" kern="1200" baseline="0" dirty="0">
                <a:solidFill>
                  <a:schemeClr val="tx1"/>
                </a:solidFill>
                <a:latin typeface="+mn-lt"/>
                <a:ea typeface="+mn-ea"/>
                <a:cs typeface="+mn-cs"/>
              </a:rPr>
              <a:t>in schools. Considering how common these needs are, it is </a:t>
            </a:r>
            <a:r>
              <a:rPr lang="en-US" sz="1100" b="1" i="1" u="none" strike="noStrike" kern="1200" baseline="0" dirty="0">
                <a:solidFill>
                  <a:schemeClr val="tx1"/>
                </a:solidFill>
                <a:latin typeface="+mn-lt"/>
                <a:ea typeface="+mn-ea"/>
                <a:cs typeface="+mn-cs"/>
              </a:rPr>
              <a:t>important to think about how many students you might typically expect to present with SLCN in your school</a:t>
            </a:r>
            <a:r>
              <a:rPr lang="en-IE" sz="1100" b="1" i="1" u="none" strike="noStrike" kern="1200" baseline="0" dirty="0" smtClean="0">
                <a:solidFill>
                  <a:schemeClr val="tx1"/>
                </a:solidFill>
                <a:latin typeface="+mn-lt"/>
                <a:ea typeface="+mn-ea"/>
                <a:cs typeface="+mn-cs"/>
              </a:rPr>
              <a:t>.</a:t>
            </a:r>
            <a:r>
              <a:rPr lang="en-IE" sz="1100" b="1" i="1" u="none" strike="noStrike" kern="1200" baseline="0" dirty="0">
                <a:solidFill>
                  <a:schemeClr val="tx1"/>
                </a:solidFill>
                <a:latin typeface="+mn-lt"/>
              </a:rPr>
              <a:t/>
            </a:r>
            <a:br>
              <a:rPr lang="en-IE" sz="1100" b="1" i="1" u="none" strike="noStrike" kern="1200" baseline="0" dirty="0">
                <a:solidFill>
                  <a:schemeClr val="tx1"/>
                </a:solidFill>
                <a:latin typeface="+mn-lt"/>
              </a:rPr>
            </a:br>
            <a:endParaRPr lang="en-IE" sz="1100" b="1" i="1" u="none" strike="noStrike" kern="1200" baseline="0" dirty="0">
              <a:solidFill>
                <a:schemeClr val="tx1"/>
              </a:solidFill>
              <a:latin typeface="+mn-lt"/>
            </a:endParaRPr>
          </a:p>
          <a:p>
            <a:r>
              <a:rPr lang="en-US" sz="1100" b="1" i="1" u="none" strike="noStrike" kern="1200" baseline="0" dirty="0">
                <a:solidFill>
                  <a:schemeClr val="tx1"/>
                </a:solidFill>
                <a:latin typeface="+mn-lt"/>
              </a:rPr>
              <a:t>The support that teachers provide to </a:t>
            </a:r>
            <a:r>
              <a:rPr lang="en-IE" sz="1100" b="1" i="1" u="none" strike="noStrike" kern="1200" baseline="0" dirty="0">
                <a:solidFill>
                  <a:schemeClr val="tx1"/>
                </a:solidFill>
                <a:latin typeface="+mn-lt"/>
                <a:ea typeface="+mn-ea"/>
                <a:cs typeface="+mn-cs"/>
              </a:rPr>
              <a:t>children </a:t>
            </a:r>
            <a:r>
              <a:rPr lang="en-US" sz="1100" b="1" i="1" u="none" strike="noStrike" kern="1200" baseline="0" dirty="0">
                <a:solidFill>
                  <a:schemeClr val="tx1"/>
                </a:solidFill>
                <a:latin typeface="+mn-lt"/>
                <a:ea typeface="+mn-ea"/>
                <a:cs typeface="+mn-cs"/>
              </a:rPr>
              <a:t>with SLCN can enable their access to </a:t>
            </a:r>
            <a:r>
              <a:rPr lang="en-IE" sz="1100" b="1" i="1" u="none" strike="noStrike" kern="1200" baseline="0" dirty="0">
                <a:solidFill>
                  <a:schemeClr val="tx1"/>
                </a:solidFill>
                <a:latin typeface="+mn-lt"/>
                <a:ea typeface="+mn-ea"/>
                <a:cs typeface="+mn-cs"/>
              </a:rPr>
              <a:t>the curriculum and their </a:t>
            </a:r>
            <a:r>
              <a:rPr lang="en-US" sz="1100" b="1" i="1" u="none" strike="noStrike" kern="1200" baseline="0" dirty="0">
                <a:solidFill>
                  <a:schemeClr val="tx1"/>
                </a:solidFill>
                <a:latin typeface="+mn-lt"/>
                <a:ea typeface="+mn-ea"/>
                <a:cs typeface="+mn-cs"/>
              </a:rPr>
              <a:t>participation in all aspects of school life</a:t>
            </a:r>
            <a:r>
              <a:rPr lang="en-IE" sz="1100" b="1" i="1" u="none" strike="noStrike" kern="1200" baseline="0" dirty="0">
                <a:solidFill>
                  <a:schemeClr val="tx1"/>
                </a:solidFill>
                <a:latin typeface="+mn-lt"/>
                <a:ea typeface="+mn-ea"/>
                <a:cs typeface="+mn-cs"/>
              </a:rPr>
              <a:t>. </a:t>
            </a:r>
          </a:p>
          <a:p>
            <a:r>
              <a:rPr lang="en-IE" sz="1100" b="1" i="0" u="none" strike="noStrike" kern="1200" baseline="0" dirty="0">
                <a:solidFill>
                  <a:schemeClr val="tx1"/>
                </a:solidFill>
                <a:latin typeface="+mn-lt"/>
              </a:rPr>
              <a:t/>
            </a:r>
            <a:br>
              <a:rPr lang="en-IE" sz="1100" b="1" i="0" u="none" strike="noStrike" kern="1200" baseline="0" dirty="0">
                <a:solidFill>
                  <a:schemeClr val="tx1"/>
                </a:solidFill>
                <a:latin typeface="+mn-lt"/>
              </a:rPr>
            </a:br>
            <a:endParaRPr lang="en-IE" sz="1100" b="1" i="0" u="none" strike="noStrike" kern="1200" baseline="0" dirty="0">
              <a:solidFill>
                <a:schemeClr val="tx1"/>
              </a:solidFill>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4C0A31-4C2E-4472-92F3-4ACF30A6F149}"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I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0638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0" i="0" dirty="0" smtClean="0"/>
              <a:t>Key</a:t>
            </a:r>
            <a:r>
              <a:rPr lang="en-IE" b="0" i="0" baseline="0" dirty="0" smtClean="0"/>
              <a:t> message: SLCN can have long term impacts for some of our students. </a:t>
            </a:r>
          </a:p>
          <a:p>
            <a:endParaRPr lang="en-IE" b="0" i="0" baseline="0" dirty="0" smtClean="0"/>
          </a:p>
          <a:p>
            <a:r>
              <a:rPr lang="en-IE" b="0" i="0" baseline="0" dirty="0" smtClean="0"/>
              <a:t>Information to illustrate: </a:t>
            </a:r>
            <a:r>
              <a:rPr lang="en-IE" b="0" i="0" dirty="0" smtClean="0"/>
              <a:t>As we are more aware of the impact that</a:t>
            </a:r>
            <a:r>
              <a:rPr lang="en-IE" b="0" i="0" baseline="0" dirty="0" smtClean="0"/>
              <a:t> </a:t>
            </a:r>
            <a:r>
              <a:rPr lang="en-IE" b="0" i="0" dirty="0" smtClean="0"/>
              <a:t>SLCN can have on a child, it is important</a:t>
            </a:r>
            <a:r>
              <a:rPr lang="en-IE" b="0" i="0" baseline="0" dirty="0" smtClean="0"/>
              <a:t> now to be mindful of </a:t>
            </a:r>
            <a:r>
              <a:rPr lang="en-IE" b="0" i="0" dirty="0" smtClean="0"/>
              <a:t>the long term</a:t>
            </a:r>
            <a:r>
              <a:rPr lang="en-IE" b="0" i="0" baseline="0" dirty="0" smtClean="0"/>
              <a:t> impact of SLCN </a:t>
            </a:r>
            <a:r>
              <a:rPr lang="en-US" b="0" i="0" baseline="0" dirty="0" smtClean="0"/>
              <a:t>and there is significant evidence </a:t>
            </a:r>
            <a:r>
              <a:rPr lang="en-IE" b="0" i="0" baseline="0" dirty="0" smtClean="0"/>
              <a:t>of this</a:t>
            </a:r>
          </a:p>
          <a:p>
            <a:r>
              <a:rPr lang="en-IE" b="0" i="0" baseline="0" dirty="0" smtClean="0"/>
              <a:t>1 – at primary level if a child’s vocab skills are reduced on entry due to environment or SLCN this can be a predictor of overall school performance</a:t>
            </a:r>
          </a:p>
          <a:p>
            <a:r>
              <a:rPr lang="en-IE" b="0" i="0" baseline="0" dirty="0" smtClean="0"/>
              <a:t>2. – A study in the UK found that 66% of excluded males at post primary level had SLCN</a:t>
            </a:r>
          </a:p>
          <a:p>
            <a:r>
              <a:rPr lang="en-IE" b="0" i="0" baseline="0" dirty="0" smtClean="0"/>
              <a:t>3. – An Irish study found that 95% of post primary students receiving tier 3 support for behaviour had SLCN</a:t>
            </a:r>
          </a:p>
          <a:p>
            <a:r>
              <a:rPr lang="en-IE" b="0" i="0" baseline="0" dirty="0" smtClean="0"/>
              <a:t>4. – A study by Bryan et al 2007 found that SLCN was common in youth offenders. There is now a growing interest in Ireland abut the links between language and those in the prison system from a young age.</a:t>
            </a:r>
            <a:endParaRPr lang="en-IE" b="0" i="0" dirty="0" smtClean="0"/>
          </a:p>
          <a:p>
            <a:endParaRPr lang="en-IE" b="0" dirty="0"/>
          </a:p>
        </p:txBody>
      </p:sp>
      <p:sp>
        <p:nvSpPr>
          <p:cNvPr id="4" name="Slide Number Placeholder 3"/>
          <p:cNvSpPr>
            <a:spLocks noGrp="1"/>
          </p:cNvSpPr>
          <p:nvPr>
            <p:ph type="sldNum" sz="quarter" idx="10"/>
          </p:nvPr>
        </p:nvSpPr>
        <p:spPr/>
        <p:txBody>
          <a:bodyPr/>
          <a:lstStyle/>
          <a:p>
            <a:fld id="{34B0BA1F-A9C4-4BAD-A500-C7F718C38FF5}" type="slidenum">
              <a:rPr lang="en-IE" smtClean="0"/>
              <a:pPr/>
              <a:t>16</a:t>
            </a:fld>
            <a:endParaRPr lang="en-IE"/>
          </a:p>
        </p:txBody>
      </p:sp>
    </p:spTree>
    <p:extLst>
      <p:ext uri="{BB962C8B-B14F-4D97-AF65-F5344CB8AC3E}">
        <p14:creationId xmlns:p14="http://schemas.microsoft.com/office/powerpoint/2010/main" val="3251186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smtClean="0"/>
              <a:t>Key message: </a:t>
            </a:r>
            <a:r>
              <a:rPr lang="en-IE" dirty="0" smtClean="0"/>
              <a:t>These are the key aspects of language and communication</a:t>
            </a:r>
            <a:r>
              <a:rPr lang="en-IE" baseline="0" dirty="0" smtClean="0"/>
              <a:t> for all. This infographic has been pulled from the Autism Good Practice Guidelines (DES, 2022) but is important for all.  We will come back to strategies for each later.</a:t>
            </a:r>
          </a:p>
          <a:p>
            <a:endParaRPr lang="en-IE" baseline="0" dirty="0" smtClean="0"/>
          </a:p>
          <a:p>
            <a:r>
              <a:rPr lang="en-IE" b="1" baseline="0" dirty="0" smtClean="0"/>
              <a:t>Information for presenters:</a:t>
            </a:r>
          </a:p>
          <a:p>
            <a:r>
              <a:rPr lang="en-IE" baseline="0" dirty="0" smtClean="0"/>
              <a:t>This infographic has been pulled from the Autism Good Practice Guidelines (DES, 2022).  As you can see there are 4 key aspects of language and communication of significance flagged here; attention, receptive language, expressive language and social/pragmatic language. Some students may have difficulties in all, some or one area of language. </a:t>
            </a:r>
          </a:p>
          <a:p>
            <a:endParaRPr lang="en-IE" baseline="0" dirty="0" smtClean="0"/>
          </a:p>
          <a:p>
            <a:r>
              <a:rPr lang="en-IE" baseline="0" dirty="0" smtClean="0"/>
              <a:t>Attention: </a:t>
            </a:r>
          </a:p>
          <a:p>
            <a:r>
              <a:rPr lang="en-IE" sz="1200" b="0" i="0" kern="1200" dirty="0" smtClean="0">
                <a:solidFill>
                  <a:schemeClr val="tx1"/>
                </a:solidFill>
                <a:effectLst/>
                <a:latin typeface="+mn-lt"/>
                <a:ea typeface="+mn-ea"/>
                <a:cs typeface="+mn-cs"/>
              </a:rPr>
              <a:t>“Attention and listening skills are key components of social engagement, language development and group learning. Consideration should therefore be given to a student’s developmental stage </a:t>
            </a:r>
            <a:r>
              <a:rPr lang="en-IE" sz="1200" b="0" i="0" kern="1200" baseline="0" dirty="0" smtClean="0">
                <a:solidFill>
                  <a:schemeClr val="tx1"/>
                </a:solidFill>
                <a:effectLst/>
                <a:latin typeface="+mn-lt"/>
                <a:ea typeface="+mn-ea"/>
                <a:cs typeface="+mn-cs"/>
              </a:rPr>
              <a:t> </a:t>
            </a:r>
            <a:r>
              <a:rPr lang="en-IE" sz="1200" b="0" i="0" kern="1200" dirty="0" smtClean="0">
                <a:solidFill>
                  <a:schemeClr val="tx1"/>
                </a:solidFill>
                <a:effectLst/>
                <a:latin typeface="+mn-lt"/>
                <a:ea typeface="+mn-ea"/>
                <a:cs typeface="+mn-cs"/>
              </a:rPr>
              <a:t>of attention including their ability to display joint attention or share attention. Enjoyable and meaningful activities can embed positive memorable experiences of interaction and joint/shared attention for students…” (pg. 68, DES, 2022)</a:t>
            </a:r>
          </a:p>
          <a:p>
            <a:endParaRPr lang="en-IE" sz="1200" b="0" i="0" kern="1200" dirty="0" smtClean="0">
              <a:solidFill>
                <a:schemeClr val="tx1"/>
              </a:solidFill>
              <a:effectLst/>
              <a:latin typeface="+mn-lt"/>
              <a:ea typeface="+mn-ea"/>
              <a:cs typeface="+mn-cs"/>
            </a:endParaRPr>
          </a:p>
          <a:p>
            <a:r>
              <a:rPr lang="en-IE" sz="1200" b="0" i="0" kern="1200" dirty="0" smtClean="0">
                <a:solidFill>
                  <a:schemeClr val="tx1"/>
                </a:solidFill>
                <a:effectLst/>
                <a:latin typeface="+mn-lt"/>
                <a:ea typeface="+mn-ea"/>
                <a:cs typeface="+mn-cs"/>
              </a:rPr>
              <a:t>Receptive Language:</a:t>
            </a:r>
          </a:p>
          <a:p>
            <a:r>
              <a:rPr lang="en-IE" sz="1200" b="0" i="0" kern="1200" dirty="0" smtClean="0">
                <a:solidFill>
                  <a:schemeClr val="tx1"/>
                </a:solidFill>
                <a:effectLst/>
                <a:latin typeface="+mn-lt"/>
                <a:ea typeface="+mn-ea"/>
                <a:cs typeface="+mn-cs"/>
              </a:rPr>
              <a:t>Can</a:t>
            </a:r>
            <a:r>
              <a:rPr lang="en-IE" sz="1200" b="0" i="0" kern="1200" baseline="0" dirty="0" smtClean="0">
                <a:solidFill>
                  <a:schemeClr val="tx1"/>
                </a:solidFill>
                <a:effectLst/>
                <a:latin typeface="+mn-lt"/>
                <a:ea typeface="+mn-ea"/>
                <a:cs typeface="+mn-cs"/>
              </a:rPr>
              <a:t> be defined as one’s ability to understand and comprehend spoke language that you hear or read. Almost all verbal instructions involve receptive language skills and this can be significantly difficult for many of our students. Many of our students may also find idioms or ambiguous commentary difficult to process and interpret.</a:t>
            </a:r>
          </a:p>
          <a:p>
            <a:endParaRPr lang="en-IE" sz="1200" b="0" i="0" kern="1200" baseline="0" dirty="0" smtClean="0">
              <a:solidFill>
                <a:schemeClr val="tx1"/>
              </a:solidFill>
              <a:effectLst/>
              <a:latin typeface="+mn-lt"/>
              <a:ea typeface="+mn-ea"/>
              <a:cs typeface="+mn-cs"/>
            </a:endParaRPr>
          </a:p>
          <a:p>
            <a:r>
              <a:rPr lang="en-IE" sz="1200" b="0" i="0" kern="1200" baseline="0" dirty="0" smtClean="0">
                <a:solidFill>
                  <a:schemeClr val="tx1"/>
                </a:solidFill>
                <a:effectLst/>
                <a:latin typeface="+mn-lt"/>
                <a:ea typeface="+mn-ea"/>
                <a:cs typeface="+mn-cs"/>
              </a:rPr>
              <a:t>Expressive Language:</a:t>
            </a:r>
          </a:p>
          <a:p>
            <a:r>
              <a:rPr lang="en-IE" sz="1200" b="0" i="0" kern="1200" dirty="0" err="1" smtClean="0">
                <a:solidFill>
                  <a:schemeClr val="tx1"/>
                </a:solidFill>
                <a:effectLst/>
                <a:latin typeface="+mn-lt"/>
                <a:ea typeface="+mn-ea"/>
                <a:cs typeface="+mn-cs"/>
              </a:rPr>
              <a:t>Encompases</a:t>
            </a:r>
            <a:r>
              <a:rPr lang="en-IE" sz="1200" b="0" i="0" kern="1200" baseline="0" dirty="0" smtClean="0">
                <a:solidFill>
                  <a:schemeClr val="tx1"/>
                </a:solidFill>
                <a:effectLst/>
                <a:latin typeface="+mn-lt"/>
                <a:ea typeface="+mn-ea"/>
                <a:cs typeface="+mn-cs"/>
              </a:rPr>
              <a:t> verbal and nonverbal skills. While expressive language is for the most part seen as ones </a:t>
            </a:r>
            <a:r>
              <a:rPr lang="en-IE" sz="1200" b="0" i="0" kern="1200" baseline="0" dirty="0" err="1" smtClean="0">
                <a:solidFill>
                  <a:schemeClr val="tx1"/>
                </a:solidFill>
                <a:effectLst/>
                <a:latin typeface="+mn-lt"/>
                <a:ea typeface="+mn-ea"/>
                <a:cs typeface="+mn-cs"/>
              </a:rPr>
              <a:t>abaility</a:t>
            </a:r>
            <a:r>
              <a:rPr lang="en-IE" sz="1200" b="0" i="0" kern="1200" baseline="0" dirty="0" smtClean="0">
                <a:solidFill>
                  <a:schemeClr val="tx1"/>
                </a:solidFill>
                <a:effectLst/>
                <a:latin typeface="+mn-lt"/>
                <a:ea typeface="+mn-ea"/>
                <a:cs typeface="+mn-cs"/>
              </a:rPr>
              <a:t> to verbally communicate we must also take into account our students abilities to expressively communicate in ways that do not involve verbal language e.g., gestures, signs, picture exchange and written words.</a:t>
            </a:r>
            <a:endParaRPr lang="en-IE" sz="1200" b="0" i="0" kern="1200" dirty="0" smtClean="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10"/>
          </p:nvPr>
        </p:nvSpPr>
        <p:spPr/>
        <p:txBody>
          <a:bodyPr/>
          <a:lstStyle/>
          <a:p>
            <a:fld id="{34B0BA1F-A9C4-4BAD-A500-C7F718C38FF5}" type="slidenum">
              <a:rPr lang="en-IE" smtClean="0"/>
              <a:pPr/>
              <a:t>17</a:t>
            </a:fld>
            <a:endParaRPr lang="en-IE"/>
          </a:p>
        </p:txBody>
      </p:sp>
    </p:spTree>
    <p:extLst>
      <p:ext uri="{BB962C8B-B14F-4D97-AF65-F5344CB8AC3E}">
        <p14:creationId xmlns:p14="http://schemas.microsoft.com/office/powerpoint/2010/main" val="4182945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F2C76129-A3DC-4634-9C66-08B80699DF3C}" type="slidenum">
              <a:rPr lang="en-IE" smtClean="0"/>
              <a:t>18</a:t>
            </a:fld>
            <a:endParaRPr lang="en-IE"/>
          </a:p>
        </p:txBody>
      </p:sp>
    </p:spTree>
    <p:extLst>
      <p:ext uri="{BB962C8B-B14F-4D97-AF65-F5344CB8AC3E}">
        <p14:creationId xmlns:p14="http://schemas.microsoft.com/office/powerpoint/2010/main" val="2752903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Key</a:t>
            </a:r>
            <a:r>
              <a:rPr lang="en-IE" baseline="0" dirty="0" smtClean="0"/>
              <a:t> Message: Quick overview and signpost to NCSE resource ‘A Total Communication Approach”. There is a video on Total Communication Approach to follow. </a:t>
            </a:r>
          </a:p>
          <a:p>
            <a:r>
              <a:rPr lang="en-IE" baseline="0" dirty="0" smtClean="0"/>
              <a:t>Considerations for mainstream also: In a classroom of 30 students, 2-3 students are likely to have Developmental Language Disorder (NCSE DLD Video) – Difficulties understanding </a:t>
            </a:r>
            <a:r>
              <a:rPr lang="en-IE" baseline="0" dirty="0" err="1" smtClean="0"/>
              <a:t>langauge</a:t>
            </a:r>
            <a:r>
              <a:rPr lang="en-IE" baseline="0" dirty="0" smtClean="0"/>
              <a:t>/ and or talking.</a:t>
            </a:r>
          </a:p>
          <a:p>
            <a:endParaRPr lang="en-IE" baseline="0" dirty="0" smtClean="0"/>
          </a:p>
          <a:p>
            <a:r>
              <a:rPr lang="en-IE" dirty="0" smtClean="0"/>
              <a:t>Embrace a total communication approach within the classroom. Adult’s role to match</a:t>
            </a:r>
            <a:r>
              <a:rPr lang="en-IE" baseline="0" dirty="0" smtClean="0"/>
              <a:t> the communication mode of the student, </a:t>
            </a:r>
            <a:endParaRPr lang="en-IE" dirty="0" smtClean="0"/>
          </a:p>
          <a:p>
            <a:r>
              <a:rPr lang="en-IE" dirty="0" smtClean="0"/>
              <a:t>Providing opportunities for communication will ensure that students can convey information, explain thoughts, feelings and emotions.</a:t>
            </a:r>
            <a:r>
              <a:rPr lang="en-IE" baseline="0" dirty="0" smtClean="0"/>
              <a:t> </a:t>
            </a:r>
            <a:r>
              <a:rPr lang="en-IE" dirty="0" smtClean="0"/>
              <a:t>Students will feel listened to which promotes participation and engagement.</a:t>
            </a:r>
            <a:r>
              <a:rPr lang="en-IE" baseline="0" dirty="0" smtClean="0"/>
              <a:t> </a:t>
            </a:r>
          </a:p>
          <a:p>
            <a:endParaRPr lang="en-IE"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baseline="0" dirty="0" smtClean="0"/>
              <a:t>Embrace a total </a:t>
            </a:r>
            <a:r>
              <a:rPr lang="en-IE" dirty="0" smtClean="0"/>
              <a:t>communication approach across whole school community: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dirty="0" smtClean="0"/>
              <a:t>Be sure that all staff are aware of the different communication needs within the school. Some students may use pictures, some may use sign, some may use gestures, objects, devices, etc. Remember that these are your students voice, and it is vital that we are all aware of the varying modes of communication used in the school. (Link to Culture</a:t>
            </a:r>
            <a:r>
              <a:rPr lang="en-IE" baseline="0" dirty="0" smtClean="0"/>
              <a:t> and </a:t>
            </a:r>
            <a:r>
              <a:rPr lang="en-IE" baseline="0" dirty="0" err="1" smtClean="0"/>
              <a:t>Enviornment</a:t>
            </a:r>
            <a:r>
              <a:rPr lang="en-IE" baseline="0" dirty="0" smtClean="0"/>
              <a:t> Wellbeing Framework- Eliciting student voice)</a:t>
            </a:r>
            <a:endParaRPr lang="en-IE" dirty="0" smtClean="0"/>
          </a:p>
          <a:p>
            <a:endParaRPr lang="en-IE" baseline="0" dirty="0" smtClean="0"/>
          </a:p>
          <a:p>
            <a:endParaRPr lang="en-IE" dirty="0"/>
          </a:p>
        </p:txBody>
      </p:sp>
      <p:sp>
        <p:nvSpPr>
          <p:cNvPr id="4" name="Slide Number Placeholder 3"/>
          <p:cNvSpPr>
            <a:spLocks noGrp="1"/>
          </p:cNvSpPr>
          <p:nvPr>
            <p:ph type="sldNum" sz="quarter" idx="10"/>
          </p:nvPr>
        </p:nvSpPr>
        <p:spPr/>
        <p:txBody>
          <a:bodyPr/>
          <a:lstStyle/>
          <a:p>
            <a:fld id="{34B0BA1F-A9C4-4BAD-A500-C7F718C38FF5}" type="slidenum">
              <a:rPr lang="en-IE" smtClean="0"/>
              <a:pPr/>
              <a:t>19</a:t>
            </a:fld>
            <a:endParaRPr lang="en-IE"/>
          </a:p>
        </p:txBody>
      </p:sp>
    </p:spTree>
    <p:extLst>
      <p:ext uri="{BB962C8B-B14F-4D97-AF65-F5344CB8AC3E}">
        <p14:creationId xmlns:p14="http://schemas.microsoft.com/office/powerpoint/2010/main" val="3573203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Include  </a:t>
            </a:r>
            <a:r>
              <a:rPr lang="en-IE" dirty="0" err="1" smtClean="0"/>
              <a:t>Padlet</a:t>
            </a:r>
            <a:r>
              <a:rPr lang="en-IE" dirty="0" smtClean="0"/>
              <a:t> QR code here also </a:t>
            </a:r>
            <a:endParaRPr lang="en-IE" dirty="0"/>
          </a:p>
        </p:txBody>
      </p:sp>
      <p:sp>
        <p:nvSpPr>
          <p:cNvPr id="4" name="Slide Number Placeholder 3"/>
          <p:cNvSpPr>
            <a:spLocks noGrp="1"/>
          </p:cNvSpPr>
          <p:nvPr>
            <p:ph type="sldNum" sz="quarter" idx="10"/>
          </p:nvPr>
        </p:nvSpPr>
        <p:spPr/>
        <p:txBody>
          <a:bodyPr/>
          <a:lstStyle/>
          <a:p>
            <a:fld id="{C70314F8-B34C-431E-B02F-CB1AD0FE1724}" type="slidenum">
              <a:rPr lang="en-IE" smtClean="0"/>
              <a:t>20</a:t>
            </a:fld>
            <a:endParaRPr lang="en-IE"/>
          </a:p>
        </p:txBody>
      </p:sp>
    </p:spTree>
    <p:extLst>
      <p:ext uri="{BB962C8B-B14F-4D97-AF65-F5344CB8AC3E}">
        <p14:creationId xmlns:p14="http://schemas.microsoft.com/office/powerpoint/2010/main" val="2849927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Key</a:t>
            </a:r>
            <a:r>
              <a:rPr lang="en-IE" baseline="0" dirty="0" smtClean="0"/>
              <a:t> Message: This is an explicit link to the prior Regulation and wellbeing section and some examples of Functional ways for students to communicate how they feel. Students who are verbal also need functional ways to communicate, relying on words alone when dysregulated can be very challenging. Consider how these systems can be modelled, used at whole class or individual level and plan for how they can be generalised across different settings. Systems will vary according to student profile and context. </a:t>
            </a:r>
          </a:p>
          <a:p>
            <a:r>
              <a:rPr lang="en-IE" baseline="0" dirty="0" smtClean="0"/>
              <a:t>Examples:</a:t>
            </a:r>
          </a:p>
          <a:p>
            <a:r>
              <a:rPr lang="en-IE" baseline="0" dirty="0" smtClean="0"/>
              <a:t>Visual Scales or Metres – 5 point scale / Autism Level up Energy Metre </a:t>
            </a:r>
          </a:p>
          <a:p>
            <a:r>
              <a:rPr lang="en-IE" baseline="0" dirty="0" smtClean="0"/>
              <a:t>Blob Trees : cartoon images representing different states, </a:t>
            </a:r>
          </a:p>
          <a:p>
            <a:r>
              <a:rPr lang="en-IE" baseline="0" dirty="0" smtClean="0"/>
              <a:t>Thumbs up/ thumbs down/ - concrete way, easily generalised and modelled at whole class level </a:t>
            </a:r>
          </a:p>
          <a:p>
            <a:r>
              <a:rPr lang="en-IE" baseline="0" dirty="0" smtClean="0"/>
              <a:t>Emotion fans </a:t>
            </a:r>
          </a:p>
          <a:p>
            <a:r>
              <a:rPr lang="en-IE" baseline="0" dirty="0" smtClean="0"/>
              <a:t>Take a break cards/ holding up a colour pen – to signal needing a break. </a:t>
            </a:r>
          </a:p>
          <a:p>
            <a:endParaRPr lang="en-IE" baseline="0" dirty="0" smtClean="0"/>
          </a:p>
          <a:p>
            <a:endParaRPr lang="en-IE" baseline="0" dirty="0" smtClean="0"/>
          </a:p>
        </p:txBody>
      </p:sp>
      <p:sp>
        <p:nvSpPr>
          <p:cNvPr id="4" name="Slide Number Placeholder 3"/>
          <p:cNvSpPr>
            <a:spLocks noGrp="1"/>
          </p:cNvSpPr>
          <p:nvPr>
            <p:ph type="sldNum" sz="quarter" idx="10"/>
          </p:nvPr>
        </p:nvSpPr>
        <p:spPr/>
        <p:txBody>
          <a:bodyPr/>
          <a:lstStyle/>
          <a:p>
            <a:fld id="{34B0BA1F-A9C4-4BAD-A500-C7F718C38FF5}" type="slidenum">
              <a:rPr lang="en-IE" smtClean="0"/>
              <a:pPr/>
              <a:t>21</a:t>
            </a:fld>
            <a:endParaRPr lang="en-IE"/>
          </a:p>
        </p:txBody>
      </p:sp>
    </p:spTree>
    <p:extLst>
      <p:ext uri="{BB962C8B-B14F-4D97-AF65-F5344CB8AC3E}">
        <p14:creationId xmlns:p14="http://schemas.microsoft.com/office/powerpoint/2010/main" val="3592725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Essential</a:t>
            </a:r>
            <a:r>
              <a:rPr lang="en-IE" baseline="0" dirty="0" smtClean="0"/>
              <a:t> for some Beneficial for All </a:t>
            </a:r>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314F8-B34C-431E-B02F-CB1AD0FE1724}"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958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Key message: Consider</a:t>
            </a:r>
            <a:r>
              <a:rPr lang="en-IE" baseline="0" dirty="0" smtClean="0"/>
              <a:t> the asks of school from the position of the child. Read through the big asks for school from Louise Bomber 2007</a:t>
            </a:r>
            <a:endParaRPr lang="en-IE" dirty="0"/>
          </a:p>
        </p:txBody>
      </p:sp>
      <p:sp>
        <p:nvSpPr>
          <p:cNvPr id="4" name="Slide Number Placeholder 3"/>
          <p:cNvSpPr>
            <a:spLocks noGrp="1"/>
          </p:cNvSpPr>
          <p:nvPr>
            <p:ph type="sldNum" sz="quarter" idx="10"/>
          </p:nvPr>
        </p:nvSpPr>
        <p:spPr/>
        <p:txBody>
          <a:bodyPr/>
          <a:lstStyle/>
          <a:p>
            <a:fld id="{34B0BA1F-A9C4-4BAD-A500-C7F718C38FF5}" type="slidenum">
              <a:rPr lang="en-IE" smtClean="0"/>
              <a:pPr/>
              <a:t>23</a:t>
            </a:fld>
            <a:endParaRPr lang="en-IE"/>
          </a:p>
        </p:txBody>
      </p:sp>
    </p:spTree>
    <p:extLst>
      <p:ext uri="{BB962C8B-B14F-4D97-AF65-F5344CB8AC3E}">
        <p14:creationId xmlns:p14="http://schemas.microsoft.com/office/powerpoint/2010/main" val="204891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Key message: </a:t>
            </a:r>
            <a:r>
              <a:rPr lang="en-IE" dirty="0" err="1" smtClean="0"/>
              <a:t>Dr.</a:t>
            </a:r>
            <a:r>
              <a:rPr lang="en-IE" dirty="0" smtClean="0"/>
              <a:t> Bruce</a:t>
            </a:r>
            <a:r>
              <a:rPr lang="en-IE" baseline="0" dirty="0" smtClean="0"/>
              <a:t> Perry’s Regulate, Relate, Reason.</a:t>
            </a:r>
          </a:p>
          <a:p>
            <a:endParaRPr lang="en-IE" baseline="0" dirty="0" smtClean="0"/>
          </a:p>
          <a:p>
            <a:r>
              <a:rPr lang="en-IE" baseline="0" dirty="0" smtClean="0"/>
              <a:t>Information to illustrate:</a:t>
            </a:r>
          </a:p>
          <a:p>
            <a:r>
              <a:rPr lang="en-IE" dirty="0" err="1" smtClean="0"/>
              <a:t>Dr.</a:t>
            </a:r>
            <a:r>
              <a:rPr lang="en-IE" dirty="0" smtClean="0"/>
              <a:t> Bruce Perry has developed a simple method for helping children and young people to learn, think and reflect. He refers to the importance of understanding brain structure when trying to interact especially when they are in a dysregulated state. He contends that heading straight for the reasoning part of the brain, with the expectation that a child or young person will learn, will not work if they are dysregulated and feel disconnected from others. By having an understanding of the hierarchical nature of the brain, adults can follow a set sequence of steps which will facilitate effective interaction. The three phases in this sequence are: regulate, relate and reason. The model contends that regulating, and then relating, to a child or young person is the most effective way of getting information to the reasoning part of the brain. Once regulated, they are more likely to be receptive to teaching and learning, which then enables any problem-solving discussions to begin. If a child or young person is in a dysregulated state, they are very unlikely to learn or remember what they have heard. </a:t>
            </a:r>
          </a:p>
          <a:p>
            <a:endParaRPr lang="en-IE" dirty="0" smtClean="0"/>
          </a:p>
          <a:p>
            <a:r>
              <a:rPr lang="en-IE" dirty="0" smtClean="0"/>
              <a:t>Regulate: The first phase involves helping them to regulate and calm their stress response. Adults can assist children and young people to regulate by offering comfort and reassurance. Relate: The second phase involves having an attuned and sensitive relationship with the child or young person. By empathising with them and validating their feelings, adults can support the development of a connection. When adults relate to and connect with children and young people, they are reminded that they are in a safe and secure environment where adults are interested in understanding them and supporting them to deal with their thoughts and feelings. Reason: The third phase involves the calm, connected child or young person being ready to engage with learning. Once regulated and feeling connected, they can start to access the parts of the brain needed for reason. It is at this stage that adults can support them to remember, reflect, articulate, and become self-assured.</a:t>
            </a:r>
          </a:p>
          <a:p>
            <a:endParaRPr lang="en-IE" dirty="0" smtClean="0"/>
          </a:p>
          <a:p>
            <a:r>
              <a:rPr lang="en-IE" dirty="0" smtClean="0"/>
              <a:t>Script</a:t>
            </a:r>
            <a:r>
              <a:rPr lang="en-IE" baseline="0" dirty="0" smtClean="0"/>
              <a:t> taken from NEPS “Supporting Wellbeing of the School Community” 2020</a:t>
            </a:r>
            <a:endParaRPr lang="en-IE" dirty="0"/>
          </a:p>
        </p:txBody>
      </p:sp>
      <p:sp>
        <p:nvSpPr>
          <p:cNvPr id="4" name="Slide Number Placeholder 3"/>
          <p:cNvSpPr>
            <a:spLocks noGrp="1"/>
          </p:cNvSpPr>
          <p:nvPr>
            <p:ph type="sldNum" sz="quarter" idx="10"/>
          </p:nvPr>
        </p:nvSpPr>
        <p:spPr/>
        <p:txBody>
          <a:bodyPr/>
          <a:lstStyle/>
          <a:p>
            <a:fld id="{34B0BA1F-A9C4-4BAD-A500-C7F718C38FF5}" type="slidenum">
              <a:rPr lang="en-IE" smtClean="0"/>
              <a:pPr/>
              <a:t>26</a:t>
            </a:fld>
            <a:endParaRPr lang="en-IE"/>
          </a:p>
        </p:txBody>
      </p:sp>
    </p:spTree>
    <p:extLst>
      <p:ext uri="{BB962C8B-B14F-4D97-AF65-F5344CB8AC3E}">
        <p14:creationId xmlns:p14="http://schemas.microsoft.com/office/powerpoint/2010/main" val="3493719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0BA1F-A9C4-4BAD-A500-C7F718C38FF5}"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I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3333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Key Message: Stuart</a:t>
            </a:r>
            <a:r>
              <a:rPr lang="en-IE" baseline="0" dirty="0" smtClean="0"/>
              <a:t> </a:t>
            </a:r>
            <a:r>
              <a:rPr lang="en-IE" baseline="0" dirty="0" err="1" smtClean="0"/>
              <a:t>Shanker</a:t>
            </a:r>
            <a:r>
              <a:rPr lang="en-IE" baseline="0" dirty="0" smtClean="0"/>
              <a:t> encourages reflection on why a stress response is happening, and asking ourselves why it may be happening now. </a:t>
            </a:r>
            <a:endParaRPr lang="en-IE" dirty="0"/>
          </a:p>
        </p:txBody>
      </p:sp>
      <p:sp>
        <p:nvSpPr>
          <p:cNvPr id="4" name="Slide Number Placeholder 3"/>
          <p:cNvSpPr>
            <a:spLocks noGrp="1"/>
          </p:cNvSpPr>
          <p:nvPr>
            <p:ph type="sldNum" sz="quarter" idx="10"/>
          </p:nvPr>
        </p:nvSpPr>
        <p:spPr/>
        <p:txBody>
          <a:bodyPr/>
          <a:lstStyle/>
          <a:p>
            <a:fld id="{34B0BA1F-A9C4-4BAD-A500-C7F718C38FF5}" type="slidenum">
              <a:rPr lang="en-IE" smtClean="0"/>
              <a:pPr/>
              <a:t>8</a:t>
            </a:fld>
            <a:endParaRPr lang="en-IE"/>
          </a:p>
        </p:txBody>
      </p:sp>
    </p:spTree>
    <p:extLst>
      <p:ext uri="{BB962C8B-B14F-4D97-AF65-F5344CB8AC3E}">
        <p14:creationId xmlns:p14="http://schemas.microsoft.com/office/powerpoint/2010/main" val="4057999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0" i="0" u="none" strike="noStrike" kern="1200" baseline="0" dirty="0" smtClean="0">
                <a:solidFill>
                  <a:schemeClr val="tx1"/>
                </a:solidFill>
                <a:latin typeface="+mn-lt"/>
                <a:ea typeface="+mn-ea"/>
                <a:cs typeface="+mn-cs"/>
              </a:rPr>
              <a:t>Key message: The </a:t>
            </a:r>
            <a:r>
              <a:rPr lang="en-IE" sz="1200" b="0" i="0" u="none" strike="noStrike" kern="1200" baseline="0" dirty="0" err="1" smtClean="0">
                <a:solidFill>
                  <a:schemeClr val="tx1"/>
                </a:solidFill>
                <a:latin typeface="+mn-lt"/>
                <a:ea typeface="+mn-ea"/>
                <a:cs typeface="+mn-cs"/>
              </a:rPr>
              <a:t>Shanker</a:t>
            </a:r>
            <a:r>
              <a:rPr lang="en-IE" sz="1200" b="0" i="0" u="none" strike="noStrike" kern="1200" baseline="0" dirty="0" smtClean="0">
                <a:solidFill>
                  <a:schemeClr val="tx1"/>
                </a:solidFill>
                <a:latin typeface="+mn-lt"/>
                <a:ea typeface="+mn-ea"/>
                <a:cs typeface="+mn-cs"/>
              </a:rPr>
              <a:t> Self-</a:t>
            </a:r>
            <a:r>
              <a:rPr lang="en-IE" sz="1200" b="0" i="0" u="none" strike="noStrike" kern="1200" baseline="0" dirty="0" err="1" smtClean="0">
                <a:solidFill>
                  <a:schemeClr val="tx1"/>
                </a:solidFill>
                <a:latin typeface="+mn-lt"/>
                <a:ea typeface="+mn-ea"/>
                <a:cs typeface="+mn-cs"/>
              </a:rPr>
              <a:t>Reg</a:t>
            </a:r>
            <a:r>
              <a:rPr lang="en-IE" sz="1200" b="0" i="0" u="none" strike="noStrike" kern="1200" baseline="0" dirty="0" smtClean="0">
                <a:solidFill>
                  <a:schemeClr val="tx1"/>
                </a:solidFill>
                <a:latin typeface="+mn-lt"/>
                <a:ea typeface="+mn-ea"/>
                <a:cs typeface="+mn-cs"/>
              </a:rPr>
              <a:t>® Framework is a powerful method for understanding stress and managing energy flow. Self-</a:t>
            </a:r>
            <a:r>
              <a:rPr lang="en-IE" sz="1200" b="0" i="0" u="none" strike="noStrike" kern="1200" baseline="0" dirty="0" err="1" smtClean="0">
                <a:solidFill>
                  <a:schemeClr val="tx1"/>
                </a:solidFill>
                <a:latin typeface="+mn-lt"/>
                <a:ea typeface="+mn-ea"/>
                <a:cs typeface="+mn-cs"/>
              </a:rPr>
              <a:t>Reg</a:t>
            </a:r>
            <a:r>
              <a:rPr lang="en-IE" sz="1200" b="0" i="0" u="none" strike="noStrike" kern="1200" baseline="0" dirty="0" smtClean="0">
                <a:solidFill>
                  <a:schemeClr val="tx1"/>
                </a:solidFill>
                <a:latin typeface="+mn-lt"/>
                <a:ea typeface="+mn-ea"/>
                <a:cs typeface="+mn-cs"/>
              </a:rPr>
              <a:t> is not a program, but rather a practical paradigm through which parents and teachers can better understand children’s stress, and support their regulation.</a:t>
            </a:r>
          </a:p>
          <a:p>
            <a:endParaRPr lang="en-IE" sz="1200" b="0" i="0" u="none" strike="noStrike" kern="1200" baseline="0" dirty="0" smtClean="0">
              <a:solidFill>
                <a:schemeClr val="tx1"/>
              </a:solidFill>
              <a:latin typeface="+mn-lt"/>
              <a:ea typeface="+mn-ea"/>
              <a:cs typeface="+mn-cs"/>
            </a:endParaRPr>
          </a:p>
          <a:p>
            <a:r>
              <a:rPr lang="en-IE" sz="1200" b="0" i="0" u="none" strike="noStrike" kern="1200" baseline="0" dirty="0" smtClean="0">
                <a:solidFill>
                  <a:schemeClr val="tx1"/>
                </a:solidFill>
                <a:latin typeface="+mn-lt"/>
                <a:ea typeface="+mn-ea"/>
                <a:cs typeface="+mn-cs"/>
              </a:rPr>
              <a:t>Information to illustrate: </a:t>
            </a:r>
            <a:r>
              <a:rPr lang="en-IE" sz="1200" b="0" i="0" u="none" strike="noStrike" kern="1200" baseline="0" dirty="0" err="1" smtClean="0">
                <a:solidFill>
                  <a:schemeClr val="tx1"/>
                </a:solidFill>
                <a:latin typeface="+mn-lt"/>
                <a:ea typeface="+mn-ea"/>
                <a:cs typeface="+mn-cs"/>
              </a:rPr>
              <a:t>Shanker’s</a:t>
            </a:r>
            <a:r>
              <a:rPr lang="en-IE" sz="1200" b="0" i="0" u="none" strike="noStrike" kern="1200" baseline="0" dirty="0" smtClean="0">
                <a:solidFill>
                  <a:schemeClr val="tx1"/>
                </a:solidFill>
                <a:latin typeface="+mn-lt"/>
                <a:ea typeface="+mn-ea"/>
                <a:cs typeface="+mn-cs"/>
              </a:rPr>
              <a:t> Self-</a:t>
            </a:r>
            <a:r>
              <a:rPr lang="en-IE" sz="1200" b="0" i="0" u="none" strike="noStrike" kern="1200" baseline="0" dirty="0" err="1" smtClean="0">
                <a:solidFill>
                  <a:schemeClr val="tx1"/>
                </a:solidFill>
                <a:latin typeface="+mn-lt"/>
                <a:ea typeface="+mn-ea"/>
                <a:cs typeface="+mn-cs"/>
              </a:rPr>
              <a:t>Reg</a:t>
            </a:r>
            <a:r>
              <a:rPr lang="en-IE" sz="1200" b="0" i="0" u="none" strike="noStrike" kern="1200" baseline="0" dirty="0" smtClean="0">
                <a:solidFill>
                  <a:schemeClr val="tx1"/>
                </a:solidFill>
                <a:latin typeface="+mn-lt"/>
                <a:ea typeface="+mn-ea"/>
                <a:cs typeface="+mn-cs"/>
              </a:rPr>
              <a:t> Framework  helps us consider self-regulation and stress across five interrelated domains: biological, emotion, cognitive, social and prosocial and details five practices to utilise the framework:</a:t>
            </a:r>
          </a:p>
          <a:p>
            <a:r>
              <a:rPr lang="en-IE" sz="1200" b="0" i="0" u="none" strike="noStrike" kern="1200" baseline="0" dirty="0" smtClean="0">
                <a:solidFill>
                  <a:schemeClr val="tx1"/>
                </a:solidFill>
                <a:latin typeface="+mn-lt"/>
                <a:ea typeface="+mn-ea"/>
                <a:cs typeface="+mn-cs"/>
              </a:rPr>
              <a:t>Reframe the behaviour</a:t>
            </a:r>
          </a:p>
          <a:p>
            <a:r>
              <a:rPr lang="en-IE" sz="1200" b="0" i="0" u="none" strike="noStrike" kern="1200" baseline="0" dirty="0" smtClean="0">
                <a:solidFill>
                  <a:schemeClr val="tx1"/>
                </a:solidFill>
                <a:latin typeface="+mn-lt"/>
                <a:ea typeface="+mn-ea"/>
                <a:cs typeface="+mn-cs"/>
              </a:rPr>
              <a:t>Recognise the stressors</a:t>
            </a:r>
          </a:p>
          <a:p>
            <a:r>
              <a:rPr lang="en-IE" sz="1200" b="0" i="0" u="none" strike="noStrike" kern="1200" baseline="0" dirty="0" smtClean="0">
                <a:solidFill>
                  <a:schemeClr val="tx1"/>
                </a:solidFill>
                <a:latin typeface="+mn-lt"/>
                <a:ea typeface="+mn-ea"/>
                <a:cs typeface="+mn-cs"/>
              </a:rPr>
              <a:t>Reduce the stress</a:t>
            </a:r>
          </a:p>
          <a:p>
            <a:r>
              <a:rPr lang="en-IE" sz="1200" b="0" i="0" u="none" strike="noStrike" kern="1200" baseline="0" dirty="0" smtClean="0">
                <a:solidFill>
                  <a:schemeClr val="tx1"/>
                </a:solidFill>
                <a:latin typeface="+mn-lt"/>
                <a:ea typeface="+mn-ea"/>
                <a:cs typeface="+mn-cs"/>
              </a:rPr>
              <a:t>Reflect and enhance stress awareness </a:t>
            </a:r>
          </a:p>
          <a:p>
            <a:r>
              <a:rPr lang="en-IE" sz="1200" b="0" i="0" u="none" strike="noStrike" kern="1200" baseline="0" dirty="0" smtClean="0">
                <a:solidFill>
                  <a:schemeClr val="tx1"/>
                </a:solidFill>
                <a:latin typeface="+mn-lt"/>
                <a:ea typeface="+mn-ea"/>
                <a:cs typeface="+mn-cs"/>
              </a:rPr>
              <a:t>Respond with personalised ways to support restoration and resilience. </a:t>
            </a:r>
          </a:p>
          <a:p>
            <a:endParaRPr lang="en-IE" sz="1200" b="0" i="0" u="none" strike="noStrike" kern="1200" baseline="0" dirty="0" smtClean="0">
              <a:solidFill>
                <a:schemeClr val="tx1"/>
              </a:solidFill>
              <a:latin typeface="+mn-lt"/>
              <a:ea typeface="+mn-ea"/>
              <a:cs typeface="+mn-cs"/>
            </a:endParaRPr>
          </a:p>
          <a:p>
            <a:endParaRPr lang="en-IE" sz="1200" b="0" i="0" u="none" strike="noStrike" kern="1200" baseline="0" dirty="0" smtClean="0">
              <a:solidFill>
                <a:schemeClr val="tx1"/>
              </a:solidFill>
              <a:latin typeface="+mn-lt"/>
              <a:ea typeface="+mn-ea"/>
              <a:cs typeface="+mn-cs"/>
            </a:endParaRPr>
          </a:p>
          <a:p>
            <a:r>
              <a:rPr lang="en-IE" sz="1200" b="0" i="0" u="none" strike="noStrike" kern="1200" baseline="0" dirty="0" smtClean="0">
                <a:solidFill>
                  <a:schemeClr val="tx1"/>
                </a:solidFill>
                <a:latin typeface="+mn-lt"/>
                <a:ea typeface="+mn-ea"/>
                <a:cs typeface="+mn-cs"/>
              </a:rPr>
              <a:t>During this session we will be looking at strategies to reduce the stress and reflect and enhance stress awareness.</a:t>
            </a:r>
          </a:p>
          <a:p>
            <a:endParaRPr lang="en-IE" sz="1200" b="0" i="0" u="none" strike="noStrike" kern="1200" baseline="0" dirty="0" smtClean="0">
              <a:solidFill>
                <a:schemeClr val="tx1"/>
              </a:solidFill>
              <a:latin typeface="+mn-lt"/>
              <a:ea typeface="+mn-ea"/>
              <a:cs typeface="+mn-cs"/>
            </a:endParaRPr>
          </a:p>
          <a:p>
            <a:endParaRPr lang="en-IE" sz="1200" b="0" i="0" u="none" strike="noStrike" kern="1200" baseline="0" dirty="0" smtClean="0">
              <a:solidFill>
                <a:schemeClr val="tx1"/>
              </a:solidFill>
              <a:latin typeface="+mn-lt"/>
              <a:ea typeface="+mn-ea"/>
              <a:cs typeface="+mn-cs"/>
            </a:endParaRPr>
          </a:p>
          <a:p>
            <a:endParaRPr lang="en-IE" sz="1200" b="0" i="0" u="none" strike="noStrike" kern="1200" baseline="0" dirty="0" smtClean="0">
              <a:solidFill>
                <a:schemeClr val="tx1"/>
              </a:solidFill>
              <a:latin typeface="+mn-lt"/>
              <a:ea typeface="+mn-ea"/>
              <a:cs typeface="+mn-cs"/>
            </a:endParaRPr>
          </a:p>
          <a:p>
            <a:r>
              <a:rPr lang="en-IE" sz="1200" b="0" i="0" u="none" strike="noStrike" kern="1200" baseline="0" dirty="0" smtClean="0">
                <a:solidFill>
                  <a:schemeClr val="tx1"/>
                </a:solidFill>
                <a:latin typeface="+mn-lt"/>
                <a:ea typeface="+mn-ea"/>
                <a:cs typeface="+mn-cs"/>
              </a:rPr>
              <a:t>Reference: </a:t>
            </a:r>
          </a:p>
          <a:p>
            <a:r>
              <a:rPr lang="en-IE" sz="1200" b="1" i="1" u="none" strike="noStrike" kern="1200" baseline="0" dirty="0" smtClean="0">
                <a:solidFill>
                  <a:schemeClr val="tx1"/>
                </a:solidFill>
                <a:latin typeface="+mn-lt"/>
                <a:ea typeface="+mn-ea"/>
                <a:cs typeface="+mn-cs"/>
              </a:rPr>
              <a:t> What You Need to Know. </a:t>
            </a:r>
            <a:r>
              <a:rPr lang="en-IE" sz="1200" b="0" i="1" u="none" strike="noStrike" kern="1200" baseline="0" dirty="0" smtClean="0">
                <a:solidFill>
                  <a:schemeClr val="tx1"/>
                </a:solidFill>
                <a:latin typeface="+mn-lt"/>
                <a:ea typeface="+mn-ea"/>
                <a:cs typeface="+mn-cs"/>
              </a:rPr>
              <a:t>by </a:t>
            </a:r>
            <a:r>
              <a:rPr lang="en-IE" sz="1200" b="0" i="1" u="none" strike="noStrike" kern="1200" baseline="0" dirty="0" err="1" smtClean="0">
                <a:solidFill>
                  <a:schemeClr val="tx1"/>
                </a:solidFill>
                <a:latin typeface="+mn-lt"/>
                <a:ea typeface="+mn-ea"/>
                <a:cs typeface="+mn-cs"/>
              </a:rPr>
              <a:t>Dr.</a:t>
            </a:r>
            <a:r>
              <a:rPr lang="en-IE" sz="1200" b="0" i="1" u="none" strike="noStrike" kern="1200" baseline="0" dirty="0" smtClean="0">
                <a:solidFill>
                  <a:schemeClr val="tx1"/>
                </a:solidFill>
                <a:latin typeface="+mn-lt"/>
                <a:ea typeface="+mn-ea"/>
                <a:cs typeface="+mn-cs"/>
              </a:rPr>
              <a:t> Stuart </a:t>
            </a:r>
            <a:r>
              <a:rPr lang="en-IE" sz="1200" b="0" i="1" u="none" strike="noStrike" kern="1200" baseline="0" dirty="0" err="1" smtClean="0">
                <a:solidFill>
                  <a:schemeClr val="tx1"/>
                </a:solidFill>
                <a:latin typeface="+mn-lt"/>
                <a:ea typeface="+mn-ea"/>
                <a:cs typeface="+mn-cs"/>
              </a:rPr>
              <a:t>Shanker</a:t>
            </a:r>
            <a:r>
              <a:rPr lang="en-IE" sz="1200" b="0" i="1" u="none" strike="noStrike" kern="1200" baseline="0" dirty="0" smtClean="0">
                <a:solidFill>
                  <a:schemeClr val="tx1"/>
                </a:solidFill>
                <a:latin typeface="+mn-lt"/>
                <a:ea typeface="+mn-ea"/>
                <a:cs typeface="+mn-cs"/>
              </a:rPr>
              <a:t> : </a:t>
            </a:r>
            <a:r>
              <a:rPr lang="en-IE" sz="1200" b="1" i="0" u="none" strike="noStrike" kern="1200" baseline="0" dirty="0" smtClean="0">
                <a:solidFill>
                  <a:schemeClr val="tx1"/>
                </a:solidFill>
                <a:latin typeface="+mn-lt"/>
                <a:ea typeface="+mn-ea"/>
                <a:cs typeface="+mn-cs"/>
              </a:rPr>
              <a:t>Self-Regulation: 5 Domains of Self-</a:t>
            </a:r>
            <a:r>
              <a:rPr lang="en-IE" sz="1200" b="1" i="0" u="none" strike="noStrike" kern="1200" baseline="0" dirty="0" err="1" smtClean="0">
                <a:solidFill>
                  <a:schemeClr val="tx1"/>
                </a:solidFill>
                <a:latin typeface="+mn-lt"/>
                <a:ea typeface="+mn-ea"/>
                <a:cs typeface="+mn-cs"/>
              </a:rPr>
              <a:t>Reg</a:t>
            </a:r>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A429A0-1F36-4512-AD66-6AF7029E50E8}"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9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Key message: The biological domain relates to stressor</a:t>
            </a:r>
            <a:r>
              <a:rPr lang="en-IE" baseline="0" dirty="0" smtClean="0"/>
              <a:t>s that affect ones physiological system which can result in dysregulation. </a:t>
            </a:r>
          </a:p>
          <a:p>
            <a:endParaRPr lang="en-IE" baseline="0" dirty="0" smtClean="0"/>
          </a:p>
          <a:p>
            <a:r>
              <a:rPr lang="en-IE" baseline="0" dirty="0" smtClean="0"/>
              <a:t>Information to illustrate: </a:t>
            </a:r>
          </a:p>
          <a:p>
            <a:endParaRPr lang="en-IE" dirty="0"/>
          </a:p>
        </p:txBody>
      </p:sp>
      <p:sp>
        <p:nvSpPr>
          <p:cNvPr id="4" name="Slide Number Placeholder 3"/>
          <p:cNvSpPr>
            <a:spLocks noGrp="1"/>
          </p:cNvSpPr>
          <p:nvPr>
            <p:ph type="sldNum" sz="quarter" idx="10"/>
          </p:nvPr>
        </p:nvSpPr>
        <p:spPr/>
        <p:txBody>
          <a:bodyPr/>
          <a:lstStyle/>
          <a:p>
            <a:fld id="{34B0BA1F-A9C4-4BAD-A500-C7F718C38FF5}" type="slidenum">
              <a:rPr lang="en-IE" smtClean="0"/>
              <a:pPr/>
              <a:t>10</a:t>
            </a:fld>
            <a:endParaRPr lang="en-IE"/>
          </a:p>
        </p:txBody>
      </p:sp>
    </p:spTree>
    <p:extLst>
      <p:ext uri="{BB962C8B-B14F-4D97-AF65-F5344CB8AC3E}">
        <p14:creationId xmlns:p14="http://schemas.microsoft.com/office/powerpoint/2010/main" val="3010382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Key message:</a:t>
            </a:r>
            <a:r>
              <a:rPr lang="en-IE" baseline="0" dirty="0" smtClean="0"/>
              <a:t> Emotional domain is the domain that includes strong emotions and both positive and negative emotions. </a:t>
            </a:r>
            <a:endParaRPr lang="en-IE" dirty="0"/>
          </a:p>
        </p:txBody>
      </p:sp>
      <p:sp>
        <p:nvSpPr>
          <p:cNvPr id="4" name="Slide Number Placeholder 3"/>
          <p:cNvSpPr>
            <a:spLocks noGrp="1"/>
          </p:cNvSpPr>
          <p:nvPr>
            <p:ph type="sldNum" sz="quarter" idx="10"/>
          </p:nvPr>
        </p:nvSpPr>
        <p:spPr/>
        <p:txBody>
          <a:bodyPr/>
          <a:lstStyle/>
          <a:p>
            <a:fld id="{34B0BA1F-A9C4-4BAD-A500-C7F718C38FF5}" type="slidenum">
              <a:rPr lang="en-IE" smtClean="0"/>
              <a:pPr/>
              <a:t>11</a:t>
            </a:fld>
            <a:endParaRPr lang="en-IE"/>
          </a:p>
        </p:txBody>
      </p:sp>
    </p:spTree>
    <p:extLst>
      <p:ext uri="{BB962C8B-B14F-4D97-AF65-F5344CB8AC3E}">
        <p14:creationId xmlns:p14="http://schemas.microsoft.com/office/powerpoint/2010/main" val="3780112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Key message: Cognitive</a:t>
            </a:r>
            <a:r>
              <a:rPr lang="en-IE" baseline="0" dirty="0" smtClean="0"/>
              <a:t> stress is caused by difficulty processing certain kinds of information.</a:t>
            </a:r>
            <a:endParaRPr lang="en-IE" dirty="0"/>
          </a:p>
        </p:txBody>
      </p:sp>
      <p:sp>
        <p:nvSpPr>
          <p:cNvPr id="4" name="Slide Number Placeholder 3"/>
          <p:cNvSpPr>
            <a:spLocks noGrp="1"/>
          </p:cNvSpPr>
          <p:nvPr>
            <p:ph type="sldNum" sz="quarter" idx="10"/>
          </p:nvPr>
        </p:nvSpPr>
        <p:spPr/>
        <p:txBody>
          <a:bodyPr/>
          <a:lstStyle/>
          <a:p>
            <a:fld id="{34B0BA1F-A9C4-4BAD-A500-C7F718C38FF5}" type="slidenum">
              <a:rPr lang="en-IE" smtClean="0"/>
              <a:pPr/>
              <a:t>12</a:t>
            </a:fld>
            <a:endParaRPr lang="en-IE"/>
          </a:p>
        </p:txBody>
      </p:sp>
    </p:spTree>
    <p:extLst>
      <p:ext uri="{BB962C8B-B14F-4D97-AF65-F5344CB8AC3E}">
        <p14:creationId xmlns:p14="http://schemas.microsoft.com/office/powerpoint/2010/main" val="2655247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Key message:</a:t>
            </a:r>
            <a:r>
              <a:rPr lang="en-IE" baseline="0" dirty="0" smtClean="0"/>
              <a:t> The social stressors relate to a person’s difficulty picking up on social cues and understanding the effect of their behaviour on others. </a:t>
            </a:r>
            <a:endParaRPr lang="en-IE" dirty="0"/>
          </a:p>
        </p:txBody>
      </p:sp>
      <p:sp>
        <p:nvSpPr>
          <p:cNvPr id="4" name="Slide Number Placeholder 3"/>
          <p:cNvSpPr>
            <a:spLocks noGrp="1"/>
          </p:cNvSpPr>
          <p:nvPr>
            <p:ph type="sldNum" sz="quarter" idx="10"/>
          </p:nvPr>
        </p:nvSpPr>
        <p:spPr/>
        <p:txBody>
          <a:bodyPr/>
          <a:lstStyle/>
          <a:p>
            <a:fld id="{34B0BA1F-A9C4-4BAD-A500-C7F718C38FF5}" type="slidenum">
              <a:rPr lang="en-IE" smtClean="0"/>
              <a:pPr/>
              <a:t>13</a:t>
            </a:fld>
            <a:endParaRPr lang="en-IE"/>
          </a:p>
        </p:txBody>
      </p:sp>
    </p:spTree>
    <p:extLst>
      <p:ext uri="{BB962C8B-B14F-4D97-AF65-F5344CB8AC3E}">
        <p14:creationId xmlns:p14="http://schemas.microsoft.com/office/powerpoint/2010/main" val="3611381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Key message:</a:t>
            </a:r>
            <a:r>
              <a:rPr lang="en-IE" baseline="0" dirty="0" smtClean="0"/>
              <a:t> Signs of prosocial stress.. Read the slide. </a:t>
            </a:r>
            <a:endParaRPr lang="en-IE" dirty="0"/>
          </a:p>
        </p:txBody>
      </p:sp>
      <p:sp>
        <p:nvSpPr>
          <p:cNvPr id="4" name="Slide Number Placeholder 3"/>
          <p:cNvSpPr>
            <a:spLocks noGrp="1"/>
          </p:cNvSpPr>
          <p:nvPr>
            <p:ph type="sldNum" sz="quarter" idx="10"/>
          </p:nvPr>
        </p:nvSpPr>
        <p:spPr/>
        <p:txBody>
          <a:bodyPr/>
          <a:lstStyle/>
          <a:p>
            <a:fld id="{34B0BA1F-A9C4-4BAD-A500-C7F718C38FF5}" type="slidenum">
              <a:rPr lang="en-IE" smtClean="0"/>
              <a:pPr/>
              <a:t>14</a:t>
            </a:fld>
            <a:endParaRPr lang="en-IE"/>
          </a:p>
        </p:txBody>
      </p:sp>
    </p:spTree>
    <p:extLst>
      <p:ext uri="{BB962C8B-B14F-4D97-AF65-F5344CB8AC3E}">
        <p14:creationId xmlns:p14="http://schemas.microsoft.com/office/powerpoint/2010/main" val="30168405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8438" name="Rectangle 6"/>
          <p:cNvSpPr>
            <a:spLocks noGrp="1" noChangeArrowheads="1"/>
          </p:cNvSpPr>
          <p:nvPr>
            <p:ph type="ctrTitle" hasCustomPrompt="1"/>
          </p:nvPr>
        </p:nvSpPr>
        <p:spPr>
          <a:xfrm>
            <a:off x="1924051" y="985841"/>
            <a:ext cx="9652000" cy="1444625"/>
          </a:xfrm>
        </p:spPr>
        <p:txBody>
          <a:bodyPr/>
          <a:lstStyle>
            <a:lvl1pPr algn="ctr">
              <a:defRPr sz="2700" baseline="0"/>
            </a:lvl1pPr>
          </a:lstStyle>
          <a:p>
            <a:r>
              <a:rPr lang="en-US" dirty="0" smtClean="0"/>
              <a:t>This is the Title Slide. Main Title </a:t>
            </a:r>
            <a:r>
              <a:rPr lang="en-US" dirty="0" err="1" smtClean="0"/>
              <a:t>centred</a:t>
            </a:r>
            <a:r>
              <a:rPr lang="en-US" dirty="0" smtClean="0"/>
              <a:t>, Arial, font size 36</a:t>
            </a:r>
            <a:endParaRPr lang="en-GB" dirty="0"/>
          </a:p>
        </p:txBody>
      </p:sp>
      <p:sp>
        <p:nvSpPr>
          <p:cNvPr id="18439" name="Rectangle 7"/>
          <p:cNvSpPr>
            <a:spLocks noGrp="1" noChangeArrowheads="1"/>
          </p:cNvSpPr>
          <p:nvPr>
            <p:ph type="subTitle" idx="1" hasCustomPrompt="1"/>
          </p:nvPr>
        </p:nvSpPr>
        <p:spPr>
          <a:xfrm>
            <a:off x="1924051" y="3427413"/>
            <a:ext cx="9652000" cy="1752600"/>
          </a:xfrm>
        </p:spPr>
        <p:txBody>
          <a:bodyPr/>
          <a:lstStyle>
            <a:lvl1pPr marL="0" indent="0" algn="ctr">
              <a:buFont typeface="Wingdings" pitchFamily="2" charset="2"/>
              <a:buNone/>
              <a:defRPr sz="2250" baseline="0">
                <a:latin typeface="+mj-lt"/>
              </a:defRPr>
            </a:lvl1pPr>
          </a:lstStyle>
          <a:p>
            <a:r>
              <a:rPr lang="en-US" dirty="0" smtClean="0"/>
              <a:t>This is the subtitle.  Use if needs be, </a:t>
            </a:r>
            <a:r>
              <a:rPr lang="en-US" dirty="0" err="1" smtClean="0"/>
              <a:t>centred</a:t>
            </a:r>
            <a:r>
              <a:rPr lang="en-US" dirty="0" smtClean="0"/>
              <a:t>, </a:t>
            </a:r>
            <a:r>
              <a:rPr lang="en-US" dirty="0" err="1" smtClean="0"/>
              <a:t>arial</a:t>
            </a:r>
            <a:r>
              <a:rPr lang="en-US" dirty="0" smtClean="0"/>
              <a:t>, font size 30</a:t>
            </a:r>
            <a:endParaRPr lang="en-GB" dirty="0"/>
          </a:p>
        </p:txBody>
      </p:sp>
      <p:grpSp>
        <p:nvGrpSpPr>
          <p:cNvPr id="11" name="Group 2"/>
          <p:cNvGrpSpPr>
            <a:grpSpLocks/>
          </p:cNvGrpSpPr>
          <p:nvPr/>
        </p:nvGrpSpPr>
        <p:grpSpPr bwMode="auto">
          <a:xfrm>
            <a:off x="-2832992" y="0"/>
            <a:ext cx="3577855" cy="3810000"/>
            <a:chOff x="-2040" y="0"/>
            <a:chExt cx="2592" cy="2400"/>
          </a:xfrm>
        </p:grpSpPr>
        <p:sp>
          <p:nvSpPr>
            <p:cNvPr id="12" name="AutoShape 3"/>
            <p:cNvSpPr>
              <a:spLocks noChangeArrowheads="1"/>
            </p:cNvSpPr>
            <p:nvPr/>
          </p:nvSpPr>
          <p:spPr bwMode="auto">
            <a:xfrm>
              <a:off x="-2040" y="432"/>
              <a:ext cx="2592" cy="1968"/>
            </a:xfrm>
            <a:custGeom>
              <a:avLst/>
              <a:gdLst>
                <a:gd name="G0" fmla="+- 18296 0 0"/>
                <a:gd name="G1" fmla="+- -30880 0 0"/>
                <a:gd name="G2" fmla="+- 31512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296" y="5746"/>
                </a:cxn>
                <a:cxn ang="0">
                  <a:pos x="64000" y="32000"/>
                </a:cxn>
                <a:cxn ang="0">
                  <a:pos x="50296" y="58253"/>
                </a:cxn>
                <a:cxn ang="0">
                  <a:pos x="50296" y="58253"/>
                </a:cxn>
                <a:cxn ang="0">
                  <a:pos x="50295" y="58253"/>
                </a:cxn>
                <a:cxn ang="0">
                  <a:pos x="50296" y="58254"/>
                </a:cxn>
                <a:cxn ang="0">
                  <a:pos x="50296" y="5746"/>
                </a:cxn>
                <a:cxn ang="0">
                  <a:pos x="50295" y="5746"/>
                </a:cxn>
                <a:cxn ang="0">
                  <a:pos x="50296" y="5746"/>
                </a:cxn>
              </a:cxnLst>
              <a:rect l="T13" t="T15" r="T17" b="T19"/>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rgbClr val="DC8633"/>
            </a:solidFill>
            <a:ln w="9525">
              <a:noFill/>
              <a:miter lim="800000"/>
              <a:headEnd/>
              <a:tailEnd/>
            </a:ln>
          </p:spPr>
          <p:txBody>
            <a:bodyPr/>
            <a:lstStyle/>
            <a:p>
              <a:pPr fontAlgn="base">
                <a:spcBef>
                  <a:spcPct val="0"/>
                </a:spcBef>
                <a:spcAft>
                  <a:spcPct val="0"/>
                </a:spcAft>
                <a:defRPr/>
              </a:pPr>
              <a:endParaRPr lang="en-US" sz="1800">
                <a:solidFill>
                  <a:srgbClr val="000000"/>
                </a:solidFill>
                <a:latin typeface="Times New Roman" pitchFamily="18" charset="0"/>
                <a:cs typeface="Arial" charset="0"/>
              </a:endParaRPr>
            </a:p>
          </p:txBody>
        </p:sp>
        <p:sp>
          <p:nvSpPr>
            <p:cNvPr id="13" name="AutoShape 4"/>
            <p:cNvSpPr>
              <a:spLocks noChangeArrowheads="1"/>
            </p:cNvSpPr>
            <p:nvPr/>
          </p:nvSpPr>
          <p:spPr bwMode="auto">
            <a:xfrm>
              <a:off x="-1528" y="0"/>
              <a:ext cx="1949" cy="1987"/>
            </a:xfrm>
            <a:custGeom>
              <a:avLst/>
              <a:gdLst>
                <a:gd name="G0" fmla="+- 18077 0 0"/>
                <a:gd name="G1" fmla="+- -3088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077" y="5595"/>
                </a:cxn>
                <a:cxn ang="0">
                  <a:pos x="64000" y="32000"/>
                </a:cxn>
                <a:cxn ang="0">
                  <a:pos x="50077" y="58404"/>
                </a:cxn>
                <a:cxn ang="0">
                  <a:pos x="50077" y="58404"/>
                </a:cxn>
                <a:cxn ang="0">
                  <a:pos x="50076" y="58404"/>
                </a:cxn>
                <a:cxn ang="0">
                  <a:pos x="50077" y="58405"/>
                </a:cxn>
                <a:cxn ang="0">
                  <a:pos x="50077" y="5595"/>
                </a:cxn>
                <a:cxn ang="0">
                  <a:pos x="50076" y="5595"/>
                </a:cxn>
                <a:cxn ang="0">
                  <a:pos x="50077" y="5595"/>
                </a:cxn>
              </a:cxnLst>
              <a:rect l="T13" t="T15" r="T17" b="T19"/>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rgbClr val="A4343A"/>
            </a:solidFill>
            <a:ln w="9525">
              <a:noFill/>
              <a:miter lim="800000"/>
              <a:headEnd/>
              <a:tailEnd/>
            </a:ln>
          </p:spPr>
          <p:txBody>
            <a:bodyPr/>
            <a:lstStyle/>
            <a:p>
              <a:pPr fontAlgn="base">
                <a:spcBef>
                  <a:spcPct val="0"/>
                </a:spcBef>
                <a:spcAft>
                  <a:spcPct val="0"/>
                </a:spcAft>
                <a:defRPr/>
              </a:pPr>
              <a:endParaRPr lang="en-US" sz="1350">
                <a:solidFill>
                  <a:srgbClr val="000000"/>
                </a:solidFill>
                <a:latin typeface="Arial" charset="0"/>
                <a:cs typeface="Arial" charset="0"/>
              </a:endParaRPr>
            </a:p>
          </p:txBody>
        </p:sp>
      </p:grpSp>
      <p:pic>
        <p:nvPicPr>
          <p:cNvPr id="9" name="Picture 8" descr="NCSE-logo.png"/>
          <p:cNvPicPr>
            <a:picLocks noChangeAspect="1"/>
          </p:cNvPicPr>
          <p:nvPr/>
        </p:nvPicPr>
        <p:blipFill>
          <a:blip r:embed="rId2"/>
          <a:stretch>
            <a:fillRect/>
          </a:stretch>
        </p:blipFill>
        <p:spPr>
          <a:xfrm>
            <a:off x="10583333" y="6369050"/>
            <a:ext cx="1507067" cy="565150"/>
          </a:xfrm>
          <a:prstGeom prst="rect">
            <a:avLst/>
          </a:prstGeom>
        </p:spPr>
      </p:pic>
    </p:spTree>
    <p:extLst>
      <p:ext uri="{BB962C8B-B14F-4D97-AF65-F5344CB8AC3E}">
        <p14:creationId xmlns:p14="http://schemas.microsoft.com/office/powerpoint/2010/main" val="4152435448"/>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609600" y="6248400"/>
            <a:ext cx="2844800" cy="457200"/>
          </a:xfrm>
          <a:prstGeom prst="rect">
            <a:avLst/>
          </a:prstGeom>
          <a:ln/>
        </p:spPr>
        <p:txBody>
          <a:bodyPr/>
          <a:lstStyle>
            <a:lvl1pPr>
              <a:defRPr/>
            </a:lvl1pPr>
          </a:lstStyle>
          <a:p>
            <a:fld id="{9BB51DFC-E86E-4C4C-810A-0881CF4BBDA6}" type="datetimeFigureOut">
              <a:rPr lang="en-IE" smtClean="0"/>
              <a:t>08/02/2024</a:t>
            </a:fld>
            <a:endParaRPr lang="en-IE"/>
          </a:p>
        </p:txBody>
      </p:sp>
      <p:sp>
        <p:nvSpPr>
          <p:cNvPr id="5" name="Rectangle 9"/>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endParaRPr lang="en-IE"/>
          </a:p>
        </p:txBody>
      </p:sp>
      <p:sp>
        <p:nvSpPr>
          <p:cNvPr id="6" name="Rectangle 10"/>
          <p:cNvSpPr>
            <a:spLocks noGrp="1" noChangeArrowheads="1"/>
          </p:cNvSpPr>
          <p:nvPr>
            <p:ph type="sldNum" sz="quarter" idx="12"/>
          </p:nvPr>
        </p:nvSpPr>
        <p:spPr>
          <a:xfrm>
            <a:off x="8737600" y="6248400"/>
            <a:ext cx="2844800" cy="457200"/>
          </a:xfrm>
          <a:prstGeom prst="rect">
            <a:avLst/>
          </a:prstGeom>
          <a:ln/>
        </p:spPr>
        <p:txBody>
          <a:bodyPr/>
          <a:lstStyle>
            <a:lvl1pPr>
              <a:defRPr/>
            </a:lvl1pPr>
          </a:lstStyle>
          <a:p>
            <a:fld id="{2D61F7D4-FF30-412D-BCE1-B6D3A272F20A}" type="slidenum">
              <a:rPr lang="en-IE" smtClean="0"/>
              <a:t>‹#›</a:t>
            </a:fld>
            <a:endParaRPr lang="en-IE"/>
          </a:p>
        </p:txBody>
      </p:sp>
    </p:spTree>
    <p:extLst>
      <p:ext uri="{BB962C8B-B14F-4D97-AF65-F5344CB8AC3E}">
        <p14:creationId xmlns:p14="http://schemas.microsoft.com/office/powerpoint/2010/main" val="301955149"/>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1884" y="301625"/>
            <a:ext cx="2436283" cy="56403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26684" y="301625"/>
            <a:ext cx="7112000" cy="564038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609600" y="6248400"/>
            <a:ext cx="2844800" cy="457200"/>
          </a:xfrm>
          <a:prstGeom prst="rect">
            <a:avLst/>
          </a:prstGeom>
          <a:ln/>
        </p:spPr>
        <p:txBody>
          <a:bodyPr/>
          <a:lstStyle>
            <a:lvl1pPr>
              <a:defRPr/>
            </a:lvl1pPr>
          </a:lstStyle>
          <a:p>
            <a:fld id="{9BB51DFC-E86E-4C4C-810A-0881CF4BBDA6}" type="datetimeFigureOut">
              <a:rPr lang="en-IE" smtClean="0"/>
              <a:t>08/02/2024</a:t>
            </a:fld>
            <a:endParaRPr lang="en-IE"/>
          </a:p>
        </p:txBody>
      </p:sp>
      <p:sp>
        <p:nvSpPr>
          <p:cNvPr id="5" name="Rectangle 9"/>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endParaRPr lang="en-IE"/>
          </a:p>
        </p:txBody>
      </p:sp>
      <p:sp>
        <p:nvSpPr>
          <p:cNvPr id="6" name="Rectangle 10"/>
          <p:cNvSpPr>
            <a:spLocks noGrp="1" noChangeArrowheads="1"/>
          </p:cNvSpPr>
          <p:nvPr>
            <p:ph type="sldNum" sz="quarter" idx="12"/>
          </p:nvPr>
        </p:nvSpPr>
        <p:spPr>
          <a:xfrm>
            <a:off x="8737600" y="6248400"/>
            <a:ext cx="2844800" cy="457200"/>
          </a:xfrm>
          <a:prstGeom prst="rect">
            <a:avLst/>
          </a:prstGeom>
          <a:ln/>
        </p:spPr>
        <p:txBody>
          <a:bodyPr/>
          <a:lstStyle>
            <a:lvl1pPr>
              <a:defRPr/>
            </a:lvl1pPr>
          </a:lstStyle>
          <a:p>
            <a:fld id="{2D61F7D4-FF30-412D-BCE1-B6D3A272F20A}" type="slidenum">
              <a:rPr lang="en-IE" smtClean="0"/>
              <a:t>‹#›</a:t>
            </a:fld>
            <a:endParaRPr lang="en-IE"/>
          </a:p>
        </p:txBody>
      </p:sp>
    </p:spTree>
    <p:extLst>
      <p:ext uri="{BB962C8B-B14F-4D97-AF65-F5344CB8AC3E}">
        <p14:creationId xmlns:p14="http://schemas.microsoft.com/office/powerpoint/2010/main" val="3440377071"/>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826685" y="301625"/>
            <a:ext cx="9751483" cy="1143000"/>
          </a:xfrm>
        </p:spPr>
        <p:txBody>
          <a:bodyPr/>
          <a:lstStyle/>
          <a:p>
            <a:r>
              <a:rPr lang="en-US" smtClean="0"/>
              <a:t>Click to edit Master title style</a:t>
            </a:r>
            <a:endParaRPr lang="en-IE"/>
          </a:p>
        </p:txBody>
      </p:sp>
      <p:sp>
        <p:nvSpPr>
          <p:cNvPr id="3" name="SmartArt Placeholder 2"/>
          <p:cNvSpPr>
            <a:spLocks noGrp="1"/>
          </p:cNvSpPr>
          <p:nvPr>
            <p:ph type="dgm" idx="1"/>
          </p:nvPr>
        </p:nvSpPr>
        <p:spPr>
          <a:xfrm>
            <a:off x="1826685" y="1827213"/>
            <a:ext cx="9751483" cy="4114800"/>
          </a:xfrm>
        </p:spPr>
        <p:txBody>
          <a:bodyPr/>
          <a:lstStyle/>
          <a:p>
            <a:pPr lvl="0"/>
            <a:r>
              <a:rPr lang="en-US" noProof="0" smtClean="0"/>
              <a:t>Click icon to add SmartArt graphic</a:t>
            </a:r>
            <a:endParaRPr lang="en-IE" noProof="0" dirty="0"/>
          </a:p>
        </p:txBody>
      </p:sp>
      <p:sp>
        <p:nvSpPr>
          <p:cNvPr id="4" name="Rectangle 8"/>
          <p:cNvSpPr>
            <a:spLocks noGrp="1" noChangeArrowheads="1"/>
          </p:cNvSpPr>
          <p:nvPr>
            <p:ph type="dt" sz="half" idx="10"/>
          </p:nvPr>
        </p:nvSpPr>
        <p:spPr>
          <a:xfrm>
            <a:off x="8970433" y="6408745"/>
            <a:ext cx="2559051" cy="365125"/>
          </a:xfrm>
          <a:prstGeom prst="rect">
            <a:avLst/>
          </a:prstGeom>
        </p:spPr>
        <p:txBody>
          <a:bodyPr/>
          <a:lstStyle>
            <a:lvl1pPr>
              <a:defRPr/>
            </a:lvl1pPr>
          </a:lstStyle>
          <a:p>
            <a:fld id="{9BB51DFC-E86E-4C4C-810A-0881CF4BBDA6}" type="datetimeFigureOut">
              <a:rPr lang="en-IE" smtClean="0"/>
              <a:t>08/02/2024</a:t>
            </a:fld>
            <a:endParaRPr lang="en-IE"/>
          </a:p>
        </p:txBody>
      </p:sp>
      <p:sp>
        <p:nvSpPr>
          <p:cNvPr id="5" name="Rectangle 9"/>
          <p:cNvSpPr>
            <a:spLocks noGrp="1" noChangeArrowheads="1"/>
          </p:cNvSpPr>
          <p:nvPr>
            <p:ph type="ftr" sz="quarter" idx="11"/>
          </p:nvPr>
        </p:nvSpPr>
        <p:spPr>
          <a:xfrm>
            <a:off x="5839884" y="6408745"/>
            <a:ext cx="3134783" cy="365125"/>
          </a:xfrm>
          <a:prstGeom prst="rect">
            <a:avLst/>
          </a:prstGeom>
        </p:spPr>
        <p:txBody>
          <a:bodyPr/>
          <a:lstStyle>
            <a:lvl1pPr>
              <a:defRPr/>
            </a:lvl1pPr>
          </a:lstStyle>
          <a:p>
            <a:endParaRPr lang="en-IE"/>
          </a:p>
        </p:txBody>
      </p:sp>
      <p:sp>
        <p:nvSpPr>
          <p:cNvPr id="6" name="Rectangle 10"/>
          <p:cNvSpPr>
            <a:spLocks noGrp="1" noChangeArrowheads="1"/>
          </p:cNvSpPr>
          <p:nvPr>
            <p:ph type="sldNum" sz="quarter" idx="12"/>
          </p:nvPr>
        </p:nvSpPr>
        <p:spPr>
          <a:xfrm>
            <a:off x="11529484" y="6408745"/>
            <a:ext cx="488949" cy="365125"/>
          </a:xfrm>
          <a:prstGeom prst="rect">
            <a:avLst/>
          </a:prstGeom>
        </p:spPr>
        <p:txBody>
          <a:bodyPr/>
          <a:lstStyle>
            <a:lvl1pPr>
              <a:defRPr/>
            </a:lvl1pPr>
          </a:lstStyle>
          <a:p>
            <a:fld id="{2D61F7D4-FF30-412D-BCE1-B6D3A272F20A}" type="slidenum">
              <a:rPr lang="en-IE" smtClean="0"/>
              <a:t>‹#›</a:t>
            </a:fld>
            <a:endParaRPr lang="en-IE"/>
          </a:p>
        </p:txBody>
      </p:sp>
    </p:spTree>
    <p:extLst>
      <p:ext uri="{BB962C8B-B14F-4D97-AF65-F5344CB8AC3E}">
        <p14:creationId xmlns:p14="http://schemas.microsoft.com/office/powerpoint/2010/main" val="4148933026"/>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415600" y="593366"/>
            <a:ext cx="11360800" cy="763500"/>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15" name="Shape 115"/>
          <p:cNvSpPr txBox="1">
            <a:spLocks noGrp="1"/>
          </p:cNvSpPr>
          <p:nvPr>
            <p:ph type="body" idx="1"/>
          </p:nvPr>
        </p:nvSpPr>
        <p:spPr>
          <a:xfrm>
            <a:off x="415600" y="1536633"/>
            <a:ext cx="11360800" cy="4555200"/>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extLst>
      <p:ext uri="{BB962C8B-B14F-4D97-AF65-F5344CB8AC3E}">
        <p14:creationId xmlns:p14="http://schemas.microsoft.com/office/powerpoint/2010/main" val="2814438545"/>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775979" y="332656"/>
            <a:ext cx="9805972" cy="1143000"/>
          </a:xfrm>
          <a:prstGeom prst="rect">
            <a:avLst/>
          </a:prstGeom>
          <a:noFill/>
          <a:ln>
            <a:noFill/>
          </a:ln>
        </p:spPr>
        <p:txBody>
          <a:bodyPr wrap="square" lIns="91425" tIns="91425" rIns="91425" bIns="91425" anchor="b" anchorCtr="0"/>
          <a:lstStyle>
            <a:lvl1pPr marL="0" marR="0" lvl="0" indent="0" algn="l" rtl="0">
              <a:spcBef>
                <a:spcPts val="0"/>
              </a:spcBef>
              <a:spcAft>
                <a:spcPts val="0"/>
              </a:spcAft>
              <a:buNone/>
              <a:defRPr sz="27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27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27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27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2700" b="0" i="0" u="none" strike="noStrike" cap="none">
                <a:solidFill>
                  <a:schemeClr val="dk2"/>
                </a:solidFill>
                <a:latin typeface="Arial"/>
                <a:ea typeface="Arial"/>
                <a:cs typeface="Arial"/>
                <a:sym typeface="Arial"/>
              </a:defRPr>
            </a:lvl5pPr>
            <a:lvl6pPr marL="342900" marR="0" lvl="5" indent="0" algn="l" rtl="0">
              <a:spcBef>
                <a:spcPts val="0"/>
              </a:spcBef>
              <a:spcAft>
                <a:spcPts val="0"/>
              </a:spcAft>
              <a:buNone/>
              <a:defRPr sz="2700" b="0" i="0" u="none" strike="noStrike" cap="none">
                <a:solidFill>
                  <a:schemeClr val="dk2"/>
                </a:solidFill>
                <a:latin typeface="Arial"/>
                <a:ea typeface="Arial"/>
                <a:cs typeface="Arial"/>
                <a:sym typeface="Arial"/>
              </a:defRPr>
            </a:lvl6pPr>
            <a:lvl7pPr marL="685800" marR="0" lvl="6" indent="0" algn="l" rtl="0">
              <a:spcBef>
                <a:spcPts val="0"/>
              </a:spcBef>
              <a:spcAft>
                <a:spcPts val="0"/>
              </a:spcAft>
              <a:buNone/>
              <a:defRPr sz="2700" b="0" i="0" u="none" strike="noStrike" cap="none">
                <a:solidFill>
                  <a:schemeClr val="dk2"/>
                </a:solidFill>
                <a:latin typeface="Arial"/>
                <a:ea typeface="Arial"/>
                <a:cs typeface="Arial"/>
                <a:sym typeface="Arial"/>
              </a:defRPr>
            </a:lvl7pPr>
            <a:lvl8pPr marL="1028700" marR="0" lvl="7" indent="0" algn="l" rtl="0">
              <a:spcBef>
                <a:spcPts val="0"/>
              </a:spcBef>
              <a:spcAft>
                <a:spcPts val="0"/>
              </a:spcAft>
              <a:buNone/>
              <a:defRPr sz="2700" b="0" i="0" u="none" strike="noStrike" cap="none">
                <a:solidFill>
                  <a:schemeClr val="dk2"/>
                </a:solidFill>
                <a:latin typeface="Arial"/>
                <a:ea typeface="Arial"/>
                <a:cs typeface="Arial"/>
                <a:sym typeface="Arial"/>
              </a:defRPr>
            </a:lvl8pPr>
            <a:lvl9pPr marL="1371600" marR="0" lvl="8" indent="0" algn="l" rtl="0">
              <a:spcBef>
                <a:spcPts val="0"/>
              </a:spcBef>
              <a:spcAft>
                <a:spcPts val="0"/>
              </a:spcAft>
              <a:buNone/>
              <a:defRPr sz="2700" b="0" i="0" u="none" strike="noStrike" cap="none">
                <a:solidFill>
                  <a:schemeClr val="dk2"/>
                </a:solidFill>
                <a:latin typeface="Arial"/>
                <a:ea typeface="Arial"/>
                <a:cs typeface="Arial"/>
                <a:sym typeface="Arial"/>
              </a:defRPr>
            </a:lvl9pPr>
          </a:lstStyle>
          <a:p>
            <a:endParaRPr/>
          </a:p>
        </p:txBody>
      </p:sp>
      <p:sp>
        <p:nvSpPr>
          <p:cNvPr id="62" name="Shape 62"/>
          <p:cNvSpPr txBox="1">
            <a:spLocks noGrp="1"/>
          </p:cNvSpPr>
          <p:nvPr>
            <p:ph type="ftr" idx="11"/>
          </p:nvPr>
        </p:nvSpPr>
        <p:spPr>
          <a:xfrm>
            <a:off x="4165600" y="6356353"/>
            <a:ext cx="3860800" cy="365125"/>
          </a:xfrm>
          <a:prstGeom prst="rect">
            <a:avLst/>
          </a:prstGeom>
          <a:noFill/>
          <a:ln>
            <a:noFill/>
          </a:ln>
        </p:spPr>
        <p:txBody>
          <a:bodyPr wrap="square" lIns="91425" tIns="91425" rIns="91425" bIns="91425" anchor="t" anchorCtr="0"/>
          <a:lstStyle>
            <a:lvl1pPr marL="0" marR="0" lvl="0" indent="0" algn="l" rtl="0">
              <a:spcBef>
                <a:spcPts val="0"/>
              </a:spcBef>
              <a:buNone/>
              <a:defRPr sz="1350">
                <a:solidFill>
                  <a:schemeClr val="dk1"/>
                </a:solidFill>
                <a:latin typeface="Verdana"/>
                <a:ea typeface="Verdana"/>
                <a:cs typeface="Verdana"/>
                <a:sym typeface="Verdana"/>
              </a:defRPr>
            </a:lvl1pPr>
            <a:lvl2pPr marL="342900" marR="0" lvl="1" indent="0" algn="l" rtl="0">
              <a:spcBef>
                <a:spcPts val="0"/>
              </a:spcBef>
              <a:buNone/>
              <a:defRPr sz="1350" b="0" i="0" u="none" strike="noStrike" cap="none">
                <a:solidFill>
                  <a:schemeClr val="dk1"/>
                </a:solidFill>
                <a:latin typeface="Verdana"/>
                <a:ea typeface="Verdana"/>
                <a:cs typeface="Verdana"/>
                <a:sym typeface="Verdana"/>
              </a:defRPr>
            </a:lvl2pPr>
            <a:lvl3pPr marL="685800" marR="0" lvl="2" indent="0" algn="l" rtl="0">
              <a:spcBef>
                <a:spcPts val="0"/>
              </a:spcBef>
              <a:buNone/>
              <a:defRPr sz="1350" b="0" i="0" u="none" strike="noStrike" cap="none">
                <a:solidFill>
                  <a:schemeClr val="dk1"/>
                </a:solidFill>
                <a:latin typeface="Verdana"/>
                <a:ea typeface="Verdana"/>
                <a:cs typeface="Verdana"/>
                <a:sym typeface="Verdana"/>
              </a:defRPr>
            </a:lvl3pPr>
            <a:lvl4pPr marL="1028700" marR="0" lvl="3" indent="0" algn="l" rtl="0">
              <a:spcBef>
                <a:spcPts val="0"/>
              </a:spcBef>
              <a:buNone/>
              <a:defRPr sz="1350" b="0" i="0" u="none" strike="noStrike" cap="none">
                <a:solidFill>
                  <a:schemeClr val="dk1"/>
                </a:solidFill>
                <a:latin typeface="Verdana"/>
                <a:ea typeface="Verdana"/>
                <a:cs typeface="Verdana"/>
                <a:sym typeface="Verdana"/>
              </a:defRPr>
            </a:lvl4pPr>
            <a:lvl5pPr marL="1371600" marR="0" lvl="4" indent="0" algn="l" rtl="0">
              <a:spcBef>
                <a:spcPts val="0"/>
              </a:spcBef>
              <a:buNone/>
              <a:defRPr sz="1350" b="0" i="0" u="none" strike="noStrike" cap="none">
                <a:solidFill>
                  <a:schemeClr val="dk1"/>
                </a:solidFill>
                <a:latin typeface="Verdana"/>
                <a:ea typeface="Verdana"/>
                <a:cs typeface="Verdana"/>
                <a:sym typeface="Verdana"/>
              </a:defRPr>
            </a:lvl5pPr>
            <a:lvl6pPr marL="1714500" marR="0" lvl="5" indent="0" algn="l" rtl="0">
              <a:spcBef>
                <a:spcPts val="0"/>
              </a:spcBef>
              <a:buNone/>
              <a:defRPr sz="1350" b="0" i="0" u="none" strike="noStrike" cap="none">
                <a:solidFill>
                  <a:schemeClr val="dk1"/>
                </a:solidFill>
                <a:latin typeface="Verdana"/>
                <a:ea typeface="Verdana"/>
                <a:cs typeface="Verdana"/>
                <a:sym typeface="Verdana"/>
              </a:defRPr>
            </a:lvl6pPr>
            <a:lvl7pPr marL="2057400" marR="0" lvl="6" indent="0" algn="l" rtl="0">
              <a:spcBef>
                <a:spcPts val="0"/>
              </a:spcBef>
              <a:buNone/>
              <a:defRPr sz="1350" b="0" i="0" u="none" strike="noStrike" cap="none">
                <a:solidFill>
                  <a:schemeClr val="dk1"/>
                </a:solidFill>
                <a:latin typeface="Verdana"/>
                <a:ea typeface="Verdana"/>
                <a:cs typeface="Verdana"/>
                <a:sym typeface="Verdana"/>
              </a:defRPr>
            </a:lvl7pPr>
            <a:lvl8pPr marL="2400300" marR="0" lvl="7" indent="0" algn="l" rtl="0">
              <a:spcBef>
                <a:spcPts val="0"/>
              </a:spcBef>
              <a:buNone/>
              <a:defRPr sz="1350" b="0" i="0" u="none" strike="noStrike" cap="none">
                <a:solidFill>
                  <a:schemeClr val="dk1"/>
                </a:solidFill>
                <a:latin typeface="Verdana"/>
                <a:ea typeface="Verdana"/>
                <a:cs typeface="Verdana"/>
                <a:sym typeface="Verdana"/>
              </a:defRPr>
            </a:lvl8pPr>
            <a:lvl9pPr marL="2743200" marR="0" lvl="8" indent="0" algn="l" rtl="0">
              <a:spcBef>
                <a:spcPts val="0"/>
              </a:spcBef>
              <a:buNone/>
              <a:defRPr sz="1350" b="0" i="0" u="none" strike="noStrike" cap="none">
                <a:solidFill>
                  <a:schemeClr val="dk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4024897266"/>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1422400" y="304800"/>
            <a:ext cx="10058400" cy="1431924"/>
          </a:xfrm>
          <a:prstGeom prst="rect">
            <a:avLst/>
          </a:prstGeom>
          <a:noFill/>
          <a:ln>
            <a:noFill/>
          </a:ln>
        </p:spPr>
        <p:txBody>
          <a:bodyPr wrap="square" lIns="91425" tIns="91425" rIns="91425" bIns="91425" anchor="b" anchorCtr="0"/>
          <a:lstStyle>
            <a:lvl1pPr marL="0" marR="0" lvl="0" indent="0" algn="l" rtl="0">
              <a:spcBef>
                <a:spcPts val="0"/>
              </a:spcBef>
              <a:spcAft>
                <a:spcPts val="0"/>
              </a:spcAft>
              <a:buNone/>
              <a:defRPr sz="255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27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27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27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2700" b="0" i="0" u="none" strike="noStrike" cap="none">
                <a:solidFill>
                  <a:schemeClr val="dk2"/>
                </a:solidFill>
                <a:latin typeface="Arial"/>
                <a:ea typeface="Arial"/>
                <a:cs typeface="Arial"/>
                <a:sym typeface="Arial"/>
              </a:defRPr>
            </a:lvl5pPr>
            <a:lvl6pPr marL="342900" marR="0" lvl="5" indent="0" algn="l" rtl="0">
              <a:spcBef>
                <a:spcPts val="0"/>
              </a:spcBef>
              <a:spcAft>
                <a:spcPts val="0"/>
              </a:spcAft>
              <a:buNone/>
              <a:defRPr sz="2700" b="0" i="0" u="none" strike="noStrike" cap="none">
                <a:solidFill>
                  <a:schemeClr val="dk2"/>
                </a:solidFill>
                <a:latin typeface="Arial"/>
                <a:ea typeface="Arial"/>
                <a:cs typeface="Arial"/>
                <a:sym typeface="Arial"/>
              </a:defRPr>
            </a:lvl6pPr>
            <a:lvl7pPr marL="685800" marR="0" lvl="6" indent="0" algn="l" rtl="0">
              <a:spcBef>
                <a:spcPts val="0"/>
              </a:spcBef>
              <a:spcAft>
                <a:spcPts val="0"/>
              </a:spcAft>
              <a:buNone/>
              <a:defRPr sz="2700" b="0" i="0" u="none" strike="noStrike" cap="none">
                <a:solidFill>
                  <a:schemeClr val="dk2"/>
                </a:solidFill>
                <a:latin typeface="Arial"/>
                <a:ea typeface="Arial"/>
                <a:cs typeface="Arial"/>
                <a:sym typeface="Arial"/>
              </a:defRPr>
            </a:lvl7pPr>
            <a:lvl8pPr marL="1028700" marR="0" lvl="7" indent="0" algn="l" rtl="0">
              <a:spcBef>
                <a:spcPts val="0"/>
              </a:spcBef>
              <a:spcAft>
                <a:spcPts val="0"/>
              </a:spcAft>
              <a:buNone/>
              <a:defRPr sz="2700" b="0" i="0" u="none" strike="noStrike" cap="none">
                <a:solidFill>
                  <a:schemeClr val="dk2"/>
                </a:solidFill>
                <a:latin typeface="Arial"/>
                <a:ea typeface="Arial"/>
                <a:cs typeface="Arial"/>
                <a:sym typeface="Arial"/>
              </a:defRPr>
            </a:lvl8pPr>
            <a:lvl9pPr marL="1371600" marR="0" lvl="8" indent="0" algn="l" rtl="0">
              <a:spcBef>
                <a:spcPts val="0"/>
              </a:spcBef>
              <a:spcAft>
                <a:spcPts val="0"/>
              </a:spcAft>
              <a:buNone/>
              <a:defRPr sz="2700" b="0" i="0" u="none" strike="noStrike" cap="none">
                <a:solidFill>
                  <a:schemeClr val="dk2"/>
                </a:solidFill>
                <a:latin typeface="Arial"/>
                <a:ea typeface="Arial"/>
                <a:cs typeface="Arial"/>
                <a:sym typeface="Arial"/>
              </a:defRPr>
            </a:lvl9pPr>
          </a:lstStyle>
          <a:p>
            <a:endParaRPr/>
          </a:p>
        </p:txBody>
      </p:sp>
      <p:sp>
        <p:nvSpPr>
          <p:cNvPr id="49" name="Shape 49"/>
          <p:cNvSpPr txBox="1">
            <a:spLocks noGrp="1"/>
          </p:cNvSpPr>
          <p:nvPr>
            <p:ph type="body" idx="1"/>
          </p:nvPr>
        </p:nvSpPr>
        <p:spPr>
          <a:xfrm>
            <a:off x="1422402" y="1981200"/>
            <a:ext cx="4927599" cy="4114800"/>
          </a:xfrm>
          <a:prstGeom prst="rect">
            <a:avLst/>
          </a:prstGeom>
          <a:noFill/>
          <a:ln>
            <a:noFill/>
          </a:ln>
        </p:spPr>
        <p:txBody>
          <a:bodyPr wrap="square" lIns="91425" tIns="91425" rIns="91425" bIns="91425" anchor="t" anchorCtr="0"/>
          <a:lstStyle>
            <a:lvl1pPr marL="257175" marR="0" lvl="0" indent="-177165" algn="l" rtl="0">
              <a:spcBef>
                <a:spcPts val="360"/>
              </a:spcBef>
              <a:spcAft>
                <a:spcPts val="0"/>
              </a:spcAft>
              <a:buClr>
                <a:schemeClr val="dk2"/>
              </a:buClr>
              <a:buSzPct val="70000"/>
              <a:buFont typeface="Noto Sans Symbols"/>
              <a:buChar char="○"/>
              <a:defRPr sz="1800" b="0" i="0" u="none" strike="noStrike" cap="none">
                <a:solidFill>
                  <a:schemeClr val="dk1"/>
                </a:solidFill>
                <a:latin typeface="Verdana"/>
                <a:ea typeface="Verdana"/>
                <a:cs typeface="Verdana"/>
                <a:sym typeface="Verdana"/>
              </a:defRPr>
            </a:lvl1pPr>
            <a:lvl2pPr marL="557213" marR="0" lvl="1" indent="-140969" algn="l" rtl="0">
              <a:spcBef>
                <a:spcPts val="330"/>
              </a:spcBef>
              <a:spcAft>
                <a:spcPts val="0"/>
              </a:spcAft>
              <a:buClr>
                <a:srgbClr val="A4343A"/>
              </a:buClr>
              <a:buSzPct val="70000"/>
              <a:buFont typeface="Noto Sans Symbols"/>
              <a:buChar char="●"/>
              <a:defRPr sz="1650" b="0" i="0" u="none" strike="noStrike" cap="none">
                <a:solidFill>
                  <a:schemeClr val="dk1"/>
                </a:solidFill>
                <a:latin typeface="Verdana"/>
                <a:ea typeface="Verdana"/>
                <a:cs typeface="Verdana"/>
                <a:sym typeface="Verdana"/>
              </a:defRPr>
            </a:lvl2pPr>
            <a:lvl3pPr marL="857250" marR="0" lvl="2" indent="-103346" algn="l" rtl="0">
              <a:spcBef>
                <a:spcPts val="330"/>
              </a:spcBef>
              <a:spcAft>
                <a:spcPts val="0"/>
              </a:spcAft>
              <a:buClr>
                <a:schemeClr val="dk2"/>
              </a:buClr>
              <a:buSzPct val="65000"/>
              <a:buFont typeface="Noto Sans Symbols"/>
              <a:buChar char="○"/>
              <a:defRPr sz="1650" b="0" i="0" u="none" strike="noStrike" cap="none">
                <a:solidFill>
                  <a:schemeClr val="dk1"/>
                </a:solidFill>
                <a:latin typeface="Verdana"/>
                <a:ea typeface="Verdana"/>
                <a:cs typeface="Verdana"/>
                <a:sym typeface="Verdana"/>
              </a:defRPr>
            </a:lvl3pPr>
            <a:lvl4pPr marL="1200150" marR="0" lvl="3" indent="-108108" algn="l" rtl="0">
              <a:spcBef>
                <a:spcPts val="285"/>
              </a:spcBef>
              <a:spcAft>
                <a:spcPts val="0"/>
              </a:spcAft>
              <a:buClr>
                <a:schemeClr val="accent2"/>
              </a:buClr>
              <a:buSzPct val="70000"/>
              <a:buFont typeface="Noto Sans Symbols"/>
              <a:buChar char="●"/>
              <a:defRPr sz="1425" b="0" i="0" u="none" strike="noStrike" cap="none">
                <a:solidFill>
                  <a:schemeClr val="dk1"/>
                </a:solidFill>
                <a:latin typeface="Verdana"/>
                <a:ea typeface="Verdana"/>
                <a:cs typeface="Verdana"/>
                <a:sym typeface="Verdana"/>
              </a:defRPr>
            </a:lvl4pPr>
            <a:lvl5pPr marL="1543050" marR="0" lvl="4" indent="-117158" algn="l" rtl="0">
              <a:spcBef>
                <a:spcPts val="285"/>
              </a:spcBef>
              <a:spcAft>
                <a:spcPts val="0"/>
              </a:spcAft>
              <a:buClr>
                <a:schemeClr val="dk2"/>
              </a:buClr>
              <a:buSzPct val="59999"/>
              <a:buFont typeface="Noto Sans Symbols"/>
              <a:buChar char="○"/>
              <a:defRPr sz="1425" b="0" i="0" u="none" strike="noStrike" cap="none">
                <a:solidFill>
                  <a:schemeClr val="dk1"/>
                </a:solidFill>
                <a:latin typeface="Verdana"/>
                <a:ea typeface="Verdana"/>
                <a:cs typeface="Verdana"/>
                <a:sym typeface="Verdana"/>
              </a:defRPr>
            </a:lvl5pPr>
            <a:lvl6pPr marL="1885950" marR="0" lvl="5" indent="-117158" algn="l" rtl="0">
              <a:spcBef>
                <a:spcPts val="285"/>
              </a:spcBef>
              <a:spcAft>
                <a:spcPts val="0"/>
              </a:spcAft>
              <a:buClr>
                <a:schemeClr val="dk2"/>
              </a:buClr>
              <a:buSzPct val="59999"/>
              <a:buFont typeface="Noto Sans Symbols"/>
              <a:buChar char="○"/>
              <a:defRPr sz="1425" b="0" i="0" u="none" strike="noStrike" cap="none">
                <a:solidFill>
                  <a:schemeClr val="dk1"/>
                </a:solidFill>
                <a:latin typeface="Verdana"/>
                <a:ea typeface="Verdana"/>
                <a:cs typeface="Verdana"/>
                <a:sym typeface="Verdana"/>
              </a:defRPr>
            </a:lvl6pPr>
            <a:lvl7pPr marL="2228850" marR="0" lvl="6" indent="-117158" algn="l" rtl="0">
              <a:spcBef>
                <a:spcPts val="285"/>
              </a:spcBef>
              <a:spcAft>
                <a:spcPts val="0"/>
              </a:spcAft>
              <a:buClr>
                <a:schemeClr val="dk2"/>
              </a:buClr>
              <a:buSzPct val="59999"/>
              <a:buFont typeface="Noto Sans Symbols"/>
              <a:buChar char="○"/>
              <a:defRPr sz="1425" b="0" i="0" u="none" strike="noStrike" cap="none">
                <a:solidFill>
                  <a:schemeClr val="dk1"/>
                </a:solidFill>
                <a:latin typeface="Verdana"/>
                <a:ea typeface="Verdana"/>
                <a:cs typeface="Verdana"/>
                <a:sym typeface="Verdana"/>
              </a:defRPr>
            </a:lvl7pPr>
            <a:lvl8pPr marL="2571750" marR="0" lvl="7" indent="-117157" algn="l" rtl="0">
              <a:spcBef>
                <a:spcPts val="285"/>
              </a:spcBef>
              <a:spcAft>
                <a:spcPts val="0"/>
              </a:spcAft>
              <a:buClr>
                <a:schemeClr val="dk2"/>
              </a:buClr>
              <a:buSzPct val="59999"/>
              <a:buFont typeface="Noto Sans Symbols"/>
              <a:buChar char="○"/>
              <a:defRPr sz="1425" b="0" i="0" u="none" strike="noStrike" cap="none">
                <a:solidFill>
                  <a:schemeClr val="dk1"/>
                </a:solidFill>
                <a:latin typeface="Verdana"/>
                <a:ea typeface="Verdana"/>
                <a:cs typeface="Verdana"/>
                <a:sym typeface="Verdana"/>
              </a:defRPr>
            </a:lvl8pPr>
            <a:lvl9pPr marL="2914650" marR="0" lvl="8" indent="-117157" algn="l" rtl="0">
              <a:spcBef>
                <a:spcPts val="285"/>
              </a:spcBef>
              <a:spcAft>
                <a:spcPts val="0"/>
              </a:spcAft>
              <a:buClr>
                <a:schemeClr val="dk2"/>
              </a:buClr>
              <a:buSzPct val="59999"/>
              <a:buFont typeface="Noto Sans Symbols"/>
              <a:buChar char="○"/>
              <a:defRPr sz="1425" b="0" i="0" u="none" strike="noStrike" cap="none">
                <a:solidFill>
                  <a:schemeClr val="dk1"/>
                </a:solidFill>
                <a:latin typeface="Verdana"/>
                <a:ea typeface="Verdana"/>
                <a:cs typeface="Verdana"/>
                <a:sym typeface="Verdana"/>
              </a:defRPr>
            </a:lvl9pPr>
          </a:lstStyle>
          <a:p>
            <a:endParaRPr/>
          </a:p>
        </p:txBody>
      </p:sp>
      <p:sp>
        <p:nvSpPr>
          <p:cNvPr id="50" name="Shape 50"/>
          <p:cNvSpPr txBox="1">
            <a:spLocks noGrp="1"/>
          </p:cNvSpPr>
          <p:nvPr>
            <p:ph type="body" idx="2"/>
          </p:nvPr>
        </p:nvSpPr>
        <p:spPr>
          <a:xfrm>
            <a:off x="6553202" y="1981200"/>
            <a:ext cx="4927599" cy="4114800"/>
          </a:xfrm>
          <a:prstGeom prst="rect">
            <a:avLst/>
          </a:prstGeom>
          <a:noFill/>
          <a:ln>
            <a:noFill/>
          </a:ln>
        </p:spPr>
        <p:txBody>
          <a:bodyPr wrap="square" lIns="91425" tIns="91425" rIns="91425" bIns="91425" anchor="t" anchorCtr="0"/>
          <a:lstStyle>
            <a:lvl1pPr marL="257175" marR="0" lvl="0" indent="-177165" algn="l" rtl="0">
              <a:spcBef>
                <a:spcPts val="360"/>
              </a:spcBef>
              <a:spcAft>
                <a:spcPts val="0"/>
              </a:spcAft>
              <a:buClr>
                <a:schemeClr val="dk2"/>
              </a:buClr>
              <a:buSzPct val="70000"/>
              <a:buFont typeface="Noto Sans Symbols"/>
              <a:buChar char="○"/>
              <a:defRPr sz="1800" b="0" i="0" u="none" strike="noStrike" cap="none">
                <a:solidFill>
                  <a:schemeClr val="dk1"/>
                </a:solidFill>
                <a:latin typeface="Verdana"/>
                <a:ea typeface="Verdana"/>
                <a:cs typeface="Verdana"/>
                <a:sym typeface="Verdana"/>
              </a:defRPr>
            </a:lvl1pPr>
            <a:lvl2pPr marL="557213" marR="0" lvl="1" indent="-140969" algn="l" rtl="0">
              <a:spcBef>
                <a:spcPts val="330"/>
              </a:spcBef>
              <a:spcAft>
                <a:spcPts val="0"/>
              </a:spcAft>
              <a:buClr>
                <a:srgbClr val="A4343A"/>
              </a:buClr>
              <a:buSzPct val="70000"/>
              <a:buFont typeface="Noto Sans Symbols"/>
              <a:buChar char="●"/>
              <a:defRPr sz="1650" b="0" i="0" u="none" strike="noStrike" cap="none">
                <a:solidFill>
                  <a:schemeClr val="dk1"/>
                </a:solidFill>
                <a:latin typeface="Verdana"/>
                <a:ea typeface="Verdana"/>
                <a:cs typeface="Verdana"/>
                <a:sym typeface="Verdana"/>
              </a:defRPr>
            </a:lvl2pPr>
            <a:lvl3pPr marL="857250" marR="0" lvl="2" indent="-103346" algn="l" rtl="0">
              <a:spcBef>
                <a:spcPts val="330"/>
              </a:spcBef>
              <a:spcAft>
                <a:spcPts val="0"/>
              </a:spcAft>
              <a:buClr>
                <a:schemeClr val="dk2"/>
              </a:buClr>
              <a:buSzPct val="65000"/>
              <a:buFont typeface="Noto Sans Symbols"/>
              <a:buChar char="○"/>
              <a:defRPr sz="1650" b="0" i="0" u="none" strike="noStrike" cap="none">
                <a:solidFill>
                  <a:schemeClr val="dk1"/>
                </a:solidFill>
                <a:latin typeface="Verdana"/>
                <a:ea typeface="Verdana"/>
                <a:cs typeface="Verdana"/>
                <a:sym typeface="Verdana"/>
              </a:defRPr>
            </a:lvl3pPr>
            <a:lvl4pPr marL="1200150" marR="0" lvl="3" indent="-108108" algn="l" rtl="0">
              <a:spcBef>
                <a:spcPts val="285"/>
              </a:spcBef>
              <a:spcAft>
                <a:spcPts val="0"/>
              </a:spcAft>
              <a:buClr>
                <a:schemeClr val="accent2"/>
              </a:buClr>
              <a:buSzPct val="70000"/>
              <a:buFont typeface="Noto Sans Symbols"/>
              <a:buChar char="●"/>
              <a:defRPr sz="1425" b="0" i="0" u="none" strike="noStrike" cap="none">
                <a:solidFill>
                  <a:schemeClr val="dk1"/>
                </a:solidFill>
                <a:latin typeface="Verdana"/>
                <a:ea typeface="Verdana"/>
                <a:cs typeface="Verdana"/>
                <a:sym typeface="Verdana"/>
              </a:defRPr>
            </a:lvl4pPr>
            <a:lvl5pPr marL="1543050" marR="0" lvl="4" indent="-117158" algn="l" rtl="0">
              <a:spcBef>
                <a:spcPts val="285"/>
              </a:spcBef>
              <a:spcAft>
                <a:spcPts val="0"/>
              </a:spcAft>
              <a:buClr>
                <a:schemeClr val="dk2"/>
              </a:buClr>
              <a:buSzPct val="59999"/>
              <a:buFont typeface="Noto Sans Symbols"/>
              <a:buChar char="○"/>
              <a:defRPr sz="1425" b="0" i="0" u="none" strike="noStrike" cap="none">
                <a:solidFill>
                  <a:schemeClr val="dk1"/>
                </a:solidFill>
                <a:latin typeface="Verdana"/>
                <a:ea typeface="Verdana"/>
                <a:cs typeface="Verdana"/>
                <a:sym typeface="Verdana"/>
              </a:defRPr>
            </a:lvl5pPr>
            <a:lvl6pPr marL="1885950" marR="0" lvl="5" indent="-117158" algn="l" rtl="0">
              <a:spcBef>
                <a:spcPts val="285"/>
              </a:spcBef>
              <a:spcAft>
                <a:spcPts val="0"/>
              </a:spcAft>
              <a:buClr>
                <a:schemeClr val="dk2"/>
              </a:buClr>
              <a:buSzPct val="59999"/>
              <a:buFont typeface="Noto Sans Symbols"/>
              <a:buChar char="○"/>
              <a:defRPr sz="1425" b="0" i="0" u="none" strike="noStrike" cap="none">
                <a:solidFill>
                  <a:schemeClr val="dk1"/>
                </a:solidFill>
                <a:latin typeface="Verdana"/>
                <a:ea typeface="Verdana"/>
                <a:cs typeface="Verdana"/>
                <a:sym typeface="Verdana"/>
              </a:defRPr>
            </a:lvl6pPr>
            <a:lvl7pPr marL="2228850" marR="0" lvl="6" indent="-117158" algn="l" rtl="0">
              <a:spcBef>
                <a:spcPts val="285"/>
              </a:spcBef>
              <a:spcAft>
                <a:spcPts val="0"/>
              </a:spcAft>
              <a:buClr>
                <a:schemeClr val="dk2"/>
              </a:buClr>
              <a:buSzPct val="59999"/>
              <a:buFont typeface="Noto Sans Symbols"/>
              <a:buChar char="○"/>
              <a:defRPr sz="1425" b="0" i="0" u="none" strike="noStrike" cap="none">
                <a:solidFill>
                  <a:schemeClr val="dk1"/>
                </a:solidFill>
                <a:latin typeface="Verdana"/>
                <a:ea typeface="Verdana"/>
                <a:cs typeface="Verdana"/>
                <a:sym typeface="Verdana"/>
              </a:defRPr>
            </a:lvl7pPr>
            <a:lvl8pPr marL="2571750" marR="0" lvl="7" indent="-117157" algn="l" rtl="0">
              <a:spcBef>
                <a:spcPts val="285"/>
              </a:spcBef>
              <a:spcAft>
                <a:spcPts val="0"/>
              </a:spcAft>
              <a:buClr>
                <a:schemeClr val="dk2"/>
              </a:buClr>
              <a:buSzPct val="59999"/>
              <a:buFont typeface="Noto Sans Symbols"/>
              <a:buChar char="○"/>
              <a:defRPr sz="1425" b="0" i="0" u="none" strike="noStrike" cap="none">
                <a:solidFill>
                  <a:schemeClr val="dk1"/>
                </a:solidFill>
                <a:latin typeface="Verdana"/>
                <a:ea typeface="Verdana"/>
                <a:cs typeface="Verdana"/>
                <a:sym typeface="Verdana"/>
              </a:defRPr>
            </a:lvl8pPr>
            <a:lvl9pPr marL="2914650" marR="0" lvl="8" indent="-117157" algn="l" rtl="0">
              <a:spcBef>
                <a:spcPts val="285"/>
              </a:spcBef>
              <a:spcAft>
                <a:spcPts val="0"/>
              </a:spcAft>
              <a:buClr>
                <a:schemeClr val="dk2"/>
              </a:buClr>
              <a:buSzPct val="59999"/>
              <a:buFont typeface="Noto Sans Symbols"/>
              <a:buChar char="○"/>
              <a:defRPr sz="1425" b="0" i="0" u="none" strike="noStrike" cap="none">
                <a:solidFill>
                  <a:schemeClr val="dk1"/>
                </a:solidFill>
                <a:latin typeface="Verdana"/>
                <a:ea typeface="Verdana"/>
                <a:cs typeface="Verdana"/>
                <a:sym typeface="Verdana"/>
              </a:defRPr>
            </a:lvl9pPr>
          </a:lstStyle>
          <a:p>
            <a:endParaRPr/>
          </a:p>
        </p:txBody>
      </p:sp>
      <p:sp>
        <p:nvSpPr>
          <p:cNvPr id="51" name="Shape 51"/>
          <p:cNvSpPr txBox="1">
            <a:spLocks noGrp="1"/>
          </p:cNvSpPr>
          <p:nvPr>
            <p:ph type="dt" idx="10"/>
          </p:nvPr>
        </p:nvSpPr>
        <p:spPr>
          <a:xfrm>
            <a:off x="1422402" y="6248400"/>
            <a:ext cx="2539999" cy="457200"/>
          </a:xfrm>
          <a:prstGeom prst="rect">
            <a:avLst/>
          </a:prstGeom>
          <a:noFill/>
          <a:ln>
            <a:noFill/>
          </a:ln>
        </p:spPr>
        <p:txBody>
          <a:bodyPr wrap="square" lIns="91425" tIns="91425" rIns="91425" bIns="91425" anchor="t" anchorCtr="0"/>
          <a:lstStyle>
            <a:lvl1pPr marL="0" marR="0" lvl="0" indent="0" algn="l" rtl="0">
              <a:spcBef>
                <a:spcPts val="0"/>
              </a:spcBef>
              <a:buNone/>
              <a:defRPr sz="1350">
                <a:solidFill>
                  <a:schemeClr val="dk1"/>
                </a:solidFill>
                <a:latin typeface="Verdana"/>
                <a:ea typeface="Verdana"/>
                <a:cs typeface="Verdana"/>
                <a:sym typeface="Verdana"/>
              </a:defRPr>
            </a:lvl1pPr>
            <a:lvl2pPr marL="342900" marR="0" lvl="1" indent="0" algn="l" rtl="0">
              <a:spcBef>
                <a:spcPts val="0"/>
              </a:spcBef>
              <a:buNone/>
              <a:defRPr sz="1350" b="0" i="0" u="none" strike="noStrike" cap="none">
                <a:solidFill>
                  <a:schemeClr val="dk1"/>
                </a:solidFill>
                <a:latin typeface="Verdana"/>
                <a:ea typeface="Verdana"/>
                <a:cs typeface="Verdana"/>
                <a:sym typeface="Verdana"/>
              </a:defRPr>
            </a:lvl2pPr>
            <a:lvl3pPr marL="685800" marR="0" lvl="2" indent="0" algn="l" rtl="0">
              <a:spcBef>
                <a:spcPts val="0"/>
              </a:spcBef>
              <a:buNone/>
              <a:defRPr sz="1350" b="0" i="0" u="none" strike="noStrike" cap="none">
                <a:solidFill>
                  <a:schemeClr val="dk1"/>
                </a:solidFill>
                <a:latin typeface="Verdana"/>
                <a:ea typeface="Verdana"/>
                <a:cs typeface="Verdana"/>
                <a:sym typeface="Verdana"/>
              </a:defRPr>
            </a:lvl3pPr>
            <a:lvl4pPr marL="1028700" marR="0" lvl="3" indent="0" algn="l" rtl="0">
              <a:spcBef>
                <a:spcPts val="0"/>
              </a:spcBef>
              <a:buNone/>
              <a:defRPr sz="1350" b="0" i="0" u="none" strike="noStrike" cap="none">
                <a:solidFill>
                  <a:schemeClr val="dk1"/>
                </a:solidFill>
                <a:latin typeface="Verdana"/>
                <a:ea typeface="Verdana"/>
                <a:cs typeface="Verdana"/>
                <a:sym typeface="Verdana"/>
              </a:defRPr>
            </a:lvl4pPr>
            <a:lvl5pPr marL="1371600" marR="0" lvl="4" indent="0" algn="l" rtl="0">
              <a:spcBef>
                <a:spcPts val="0"/>
              </a:spcBef>
              <a:buNone/>
              <a:defRPr sz="1350" b="0" i="0" u="none" strike="noStrike" cap="none">
                <a:solidFill>
                  <a:schemeClr val="dk1"/>
                </a:solidFill>
                <a:latin typeface="Verdana"/>
                <a:ea typeface="Verdana"/>
                <a:cs typeface="Verdana"/>
                <a:sym typeface="Verdana"/>
              </a:defRPr>
            </a:lvl5pPr>
            <a:lvl6pPr marL="1714500" marR="0" lvl="5" indent="0" algn="l" rtl="0">
              <a:spcBef>
                <a:spcPts val="0"/>
              </a:spcBef>
              <a:buNone/>
              <a:defRPr sz="1350" b="0" i="0" u="none" strike="noStrike" cap="none">
                <a:solidFill>
                  <a:schemeClr val="dk1"/>
                </a:solidFill>
                <a:latin typeface="Verdana"/>
                <a:ea typeface="Verdana"/>
                <a:cs typeface="Verdana"/>
                <a:sym typeface="Verdana"/>
              </a:defRPr>
            </a:lvl6pPr>
            <a:lvl7pPr marL="2057400" marR="0" lvl="6" indent="0" algn="l" rtl="0">
              <a:spcBef>
                <a:spcPts val="0"/>
              </a:spcBef>
              <a:buNone/>
              <a:defRPr sz="1350" b="0" i="0" u="none" strike="noStrike" cap="none">
                <a:solidFill>
                  <a:schemeClr val="dk1"/>
                </a:solidFill>
                <a:latin typeface="Verdana"/>
                <a:ea typeface="Verdana"/>
                <a:cs typeface="Verdana"/>
                <a:sym typeface="Verdana"/>
              </a:defRPr>
            </a:lvl7pPr>
            <a:lvl8pPr marL="2400300" marR="0" lvl="7" indent="0" algn="l" rtl="0">
              <a:spcBef>
                <a:spcPts val="0"/>
              </a:spcBef>
              <a:buNone/>
              <a:defRPr sz="1350" b="0" i="0" u="none" strike="noStrike" cap="none">
                <a:solidFill>
                  <a:schemeClr val="dk1"/>
                </a:solidFill>
                <a:latin typeface="Verdana"/>
                <a:ea typeface="Verdana"/>
                <a:cs typeface="Verdana"/>
                <a:sym typeface="Verdana"/>
              </a:defRPr>
            </a:lvl8pPr>
            <a:lvl9pPr marL="2743200" marR="0" lvl="8" indent="0" algn="l" rtl="0">
              <a:spcBef>
                <a:spcPts val="0"/>
              </a:spcBef>
              <a:buNone/>
              <a:defRPr sz="1350" b="0" i="0" u="none" strike="noStrike" cap="none">
                <a:solidFill>
                  <a:schemeClr val="dk1"/>
                </a:solidFill>
                <a:latin typeface="Verdana"/>
                <a:ea typeface="Verdana"/>
                <a:cs typeface="Verdana"/>
                <a:sym typeface="Verdana"/>
              </a:defRPr>
            </a:lvl9pPr>
          </a:lstStyle>
          <a:p>
            <a:endParaRPr/>
          </a:p>
        </p:txBody>
      </p:sp>
      <p:sp>
        <p:nvSpPr>
          <p:cNvPr id="52" name="Shape 52"/>
          <p:cNvSpPr txBox="1">
            <a:spLocks noGrp="1"/>
          </p:cNvSpPr>
          <p:nvPr>
            <p:ph type="ftr" idx="11"/>
          </p:nvPr>
        </p:nvSpPr>
        <p:spPr>
          <a:xfrm>
            <a:off x="4572000" y="6248400"/>
            <a:ext cx="3860800" cy="457200"/>
          </a:xfrm>
          <a:prstGeom prst="rect">
            <a:avLst/>
          </a:prstGeom>
          <a:noFill/>
          <a:ln>
            <a:noFill/>
          </a:ln>
        </p:spPr>
        <p:txBody>
          <a:bodyPr wrap="square" lIns="91425" tIns="91425" rIns="91425" bIns="91425" anchor="t" anchorCtr="0"/>
          <a:lstStyle>
            <a:lvl1pPr marL="0" marR="0" lvl="0" indent="0" algn="l" rtl="0">
              <a:spcBef>
                <a:spcPts val="0"/>
              </a:spcBef>
              <a:buNone/>
              <a:defRPr sz="1350">
                <a:solidFill>
                  <a:schemeClr val="dk1"/>
                </a:solidFill>
                <a:latin typeface="Verdana"/>
                <a:ea typeface="Verdana"/>
                <a:cs typeface="Verdana"/>
                <a:sym typeface="Verdana"/>
              </a:defRPr>
            </a:lvl1pPr>
            <a:lvl2pPr marL="342900" marR="0" lvl="1" indent="0" algn="l" rtl="0">
              <a:spcBef>
                <a:spcPts val="0"/>
              </a:spcBef>
              <a:buNone/>
              <a:defRPr sz="1350" b="0" i="0" u="none" strike="noStrike" cap="none">
                <a:solidFill>
                  <a:schemeClr val="dk1"/>
                </a:solidFill>
                <a:latin typeface="Verdana"/>
                <a:ea typeface="Verdana"/>
                <a:cs typeface="Verdana"/>
                <a:sym typeface="Verdana"/>
              </a:defRPr>
            </a:lvl2pPr>
            <a:lvl3pPr marL="685800" marR="0" lvl="2" indent="0" algn="l" rtl="0">
              <a:spcBef>
                <a:spcPts val="0"/>
              </a:spcBef>
              <a:buNone/>
              <a:defRPr sz="1350" b="0" i="0" u="none" strike="noStrike" cap="none">
                <a:solidFill>
                  <a:schemeClr val="dk1"/>
                </a:solidFill>
                <a:latin typeface="Verdana"/>
                <a:ea typeface="Verdana"/>
                <a:cs typeface="Verdana"/>
                <a:sym typeface="Verdana"/>
              </a:defRPr>
            </a:lvl3pPr>
            <a:lvl4pPr marL="1028700" marR="0" lvl="3" indent="0" algn="l" rtl="0">
              <a:spcBef>
                <a:spcPts val="0"/>
              </a:spcBef>
              <a:buNone/>
              <a:defRPr sz="1350" b="0" i="0" u="none" strike="noStrike" cap="none">
                <a:solidFill>
                  <a:schemeClr val="dk1"/>
                </a:solidFill>
                <a:latin typeface="Verdana"/>
                <a:ea typeface="Verdana"/>
                <a:cs typeface="Verdana"/>
                <a:sym typeface="Verdana"/>
              </a:defRPr>
            </a:lvl4pPr>
            <a:lvl5pPr marL="1371600" marR="0" lvl="4" indent="0" algn="l" rtl="0">
              <a:spcBef>
                <a:spcPts val="0"/>
              </a:spcBef>
              <a:buNone/>
              <a:defRPr sz="1350" b="0" i="0" u="none" strike="noStrike" cap="none">
                <a:solidFill>
                  <a:schemeClr val="dk1"/>
                </a:solidFill>
                <a:latin typeface="Verdana"/>
                <a:ea typeface="Verdana"/>
                <a:cs typeface="Verdana"/>
                <a:sym typeface="Verdana"/>
              </a:defRPr>
            </a:lvl5pPr>
            <a:lvl6pPr marL="1714500" marR="0" lvl="5" indent="0" algn="l" rtl="0">
              <a:spcBef>
                <a:spcPts val="0"/>
              </a:spcBef>
              <a:buNone/>
              <a:defRPr sz="1350" b="0" i="0" u="none" strike="noStrike" cap="none">
                <a:solidFill>
                  <a:schemeClr val="dk1"/>
                </a:solidFill>
                <a:latin typeface="Verdana"/>
                <a:ea typeface="Verdana"/>
                <a:cs typeface="Verdana"/>
                <a:sym typeface="Verdana"/>
              </a:defRPr>
            </a:lvl6pPr>
            <a:lvl7pPr marL="2057400" marR="0" lvl="6" indent="0" algn="l" rtl="0">
              <a:spcBef>
                <a:spcPts val="0"/>
              </a:spcBef>
              <a:buNone/>
              <a:defRPr sz="1350" b="0" i="0" u="none" strike="noStrike" cap="none">
                <a:solidFill>
                  <a:schemeClr val="dk1"/>
                </a:solidFill>
                <a:latin typeface="Verdana"/>
                <a:ea typeface="Verdana"/>
                <a:cs typeface="Verdana"/>
                <a:sym typeface="Verdana"/>
              </a:defRPr>
            </a:lvl7pPr>
            <a:lvl8pPr marL="2400300" marR="0" lvl="7" indent="0" algn="l" rtl="0">
              <a:spcBef>
                <a:spcPts val="0"/>
              </a:spcBef>
              <a:buNone/>
              <a:defRPr sz="1350" b="0" i="0" u="none" strike="noStrike" cap="none">
                <a:solidFill>
                  <a:schemeClr val="dk1"/>
                </a:solidFill>
                <a:latin typeface="Verdana"/>
                <a:ea typeface="Verdana"/>
                <a:cs typeface="Verdana"/>
                <a:sym typeface="Verdana"/>
              </a:defRPr>
            </a:lvl8pPr>
            <a:lvl9pPr marL="2743200" marR="0" lvl="8" indent="0" algn="l" rtl="0">
              <a:spcBef>
                <a:spcPts val="0"/>
              </a:spcBef>
              <a:buNone/>
              <a:defRPr sz="1350" b="0" i="0" u="none" strike="noStrike" cap="none">
                <a:solidFill>
                  <a:schemeClr val="dk1"/>
                </a:solidFill>
                <a:latin typeface="Verdana"/>
                <a:ea typeface="Verdana"/>
                <a:cs typeface="Verdana"/>
                <a:sym typeface="Verdana"/>
              </a:defRPr>
            </a:lvl9pPr>
          </a:lstStyle>
          <a:p>
            <a:endParaRPr/>
          </a:p>
        </p:txBody>
      </p:sp>
      <p:sp>
        <p:nvSpPr>
          <p:cNvPr id="53" name="Shape 53"/>
          <p:cNvSpPr txBox="1">
            <a:spLocks noGrp="1"/>
          </p:cNvSpPr>
          <p:nvPr>
            <p:ph type="sldNum" idx="12"/>
          </p:nvPr>
        </p:nvSpPr>
        <p:spPr>
          <a:xfrm>
            <a:off x="8940802" y="6248400"/>
            <a:ext cx="2539999" cy="457200"/>
          </a:xfrm>
          <a:prstGeom prst="rect">
            <a:avLst/>
          </a:prstGeom>
          <a:noFill/>
          <a:ln>
            <a:noFill/>
          </a:ln>
        </p:spPr>
        <p:txBody>
          <a:bodyPr wrap="square" lIns="91425" tIns="45700" rIns="91425" bIns="45700" anchor="b" anchorCtr="0">
            <a:noAutofit/>
          </a:bodyPr>
          <a:lstStyle/>
          <a:p>
            <a:pPr algn="r">
              <a:buSzPct val="25000"/>
            </a:pPr>
            <a:fld id="{00000000-1234-1234-1234-123412341234}" type="slidenum">
              <a:rPr lang="en-IE" sz="900" smtClean="0">
                <a:solidFill>
                  <a:srgbClr val="000000"/>
                </a:solidFill>
                <a:ea typeface="Verdana"/>
                <a:cs typeface="Verdana"/>
                <a:sym typeface="Verdana"/>
              </a:rPr>
              <a:pPr algn="r">
                <a:buSzPct val="25000"/>
              </a:pPr>
              <a:t>‹#›</a:t>
            </a:fld>
            <a:endParaRPr lang="en-IE" sz="900">
              <a:solidFill>
                <a:srgbClr val="000000"/>
              </a:solidFill>
              <a:ea typeface="Verdana"/>
              <a:cs typeface="Verdana"/>
              <a:sym typeface="Verdana"/>
            </a:endParaRPr>
          </a:p>
        </p:txBody>
      </p:sp>
    </p:spTree>
    <p:extLst>
      <p:ext uri="{BB962C8B-B14F-4D97-AF65-F5344CB8AC3E}">
        <p14:creationId xmlns:p14="http://schemas.microsoft.com/office/powerpoint/2010/main" val="2493179741"/>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49"/>
        <p:cNvGrpSpPr/>
        <p:nvPr/>
      </p:nvGrpSpPr>
      <p:grpSpPr>
        <a:xfrm>
          <a:off x="0" y="0"/>
          <a:ext cx="0" cy="0"/>
          <a:chOff x="0" y="0"/>
          <a:chExt cx="0" cy="0"/>
        </a:xfrm>
      </p:grpSpPr>
      <p:sp>
        <p:nvSpPr>
          <p:cNvPr id="50" name="Google Shape;50;p11"/>
          <p:cNvSpPr txBox="1">
            <a:spLocks noGrp="1"/>
          </p:cNvSpPr>
          <p:nvPr>
            <p:ph type="title"/>
          </p:nvPr>
        </p:nvSpPr>
        <p:spPr>
          <a:xfrm>
            <a:off x="1775979" y="332656"/>
            <a:ext cx="9805972" cy="11430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27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7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7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7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7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7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7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7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700" b="0" i="0" u="none" strike="noStrike" cap="none">
                <a:solidFill>
                  <a:schemeClr val="dk2"/>
                </a:solidFill>
                <a:latin typeface="Arial"/>
                <a:ea typeface="Arial"/>
                <a:cs typeface="Arial"/>
                <a:sym typeface="Arial"/>
              </a:defRPr>
            </a:lvl9pPr>
          </a:lstStyle>
          <a:p>
            <a:endParaRPr/>
          </a:p>
        </p:txBody>
      </p:sp>
      <p:sp>
        <p:nvSpPr>
          <p:cNvPr id="51" name="Google Shape;51;p11"/>
          <p:cNvSpPr txBox="1">
            <a:spLocks noGrp="1"/>
          </p:cNvSpPr>
          <p:nvPr>
            <p:ph type="ftr" idx="11"/>
          </p:nvPr>
        </p:nvSpPr>
        <p:spPr>
          <a:xfrm>
            <a:off x="4165600" y="6356353"/>
            <a:ext cx="3860800"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832945517"/>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8438" name="Rectangle 6"/>
          <p:cNvSpPr>
            <a:spLocks noGrp="1" noChangeArrowheads="1"/>
          </p:cNvSpPr>
          <p:nvPr>
            <p:ph type="ctrTitle" hasCustomPrompt="1"/>
          </p:nvPr>
        </p:nvSpPr>
        <p:spPr>
          <a:xfrm>
            <a:off x="1924051" y="985839"/>
            <a:ext cx="9652000" cy="1444625"/>
          </a:xfrm>
        </p:spPr>
        <p:txBody>
          <a:bodyPr/>
          <a:lstStyle>
            <a:lvl1pPr algn="ctr">
              <a:defRPr sz="3600" baseline="0"/>
            </a:lvl1pPr>
          </a:lstStyle>
          <a:p>
            <a:r>
              <a:rPr lang="en-US" dirty="0" smtClean="0"/>
              <a:t>This is the Title Slide. Main Title </a:t>
            </a:r>
            <a:r>
              <a:rPr lang="en-US" dirty="0" err="1" smtClean="0"/>
              <a:t>centred</a:t>
            </a:r>
            <a:r>
              <a:rPr lang="en-US" dirty="0" smtClean="0"/>
              <a:t>, Arial, font size 36</a:t>
            </a:r>
            <a:endParaRPr lang="en-GB" dirty="0"/>
          </a:p>
        </p:txBody>
      </p:sp>
      <p:sp>
        <p:nvSpPr>
          <p:cNvPr id="18439" name="Rectangle 7"/>
          <p:cNvSpPr>
            <a:spLocks noGrp="1" noChangeArrowheads="1"/>
          </p:cNvSpPr>
          <p:nvPr>
            <p:ph type="subTitle" idx="1" hasCustomPrompt="1"/>
          </p:nvPr>
        </p:nvSpPr>
        <p:spPr>
          <a:xfrm>
            <a:off x="1924051" y="3427413"/>
            <a:ext cx="9652000" cy="1752600"/>
          </a:xfrm>
        </p:spPr>
        <p:txBody>
          <a:bodyPr/>
          <a:lstStyle>
            <a:lvl1pPr marL="0" indent="0" algn="ctr">
              <a:buFont typeface="Wingdings" pitchFamily="2" charset="2"/>
              <a:buNone/>
              <a:defRPr sz="3000" baseline="0">
                <a:latin typeface="+mj-lt"/>
              </a:defRPr>
            </a:lvl1pPr>
          </a:lstStyle>
          <a:p>
            <a:r>
              <a:rPr lang="en-US" dirty="0" smtClean="0"/>
              <a:t>This is the subtitle.  Use if needs be, </a:t>
            </a:r>
            <a:r>
              <a:rPr lang="en-US" dirty="0" err="1" smtClean="0"/>
              <a:t>centred</a:t>
            </a:r>
            <a:r>
              <a:rPr lang="en-US" dirty="0" smtClean="0"/>
              <a:t>, </a:t>
            </a:r>
            <a:r>
              <a:rPr lang="en-US" dirty="0" err="1" smtClean="0"/>
              <a:t>arial</a:t>
            </a:r>
            <a:r>
              <a:rPr lang="en-US" dirty="0" smtClean="0"/>
              <a:t>, font size 30</a:t>
            </a:r>
            <a:endParaRPr lang="en-GB" dirty="0"/>
          </a:p>
        </p:txBody>
      </p:sp>
      <p:grpSp>
        <p:nvGrpSpPr>
          <p:cNvPr id="11" name="Group 2"/>
          <p:cNvGrpSpPr>
            <a:grpSpLocks/>
          </p:cNvGrpSpPr>
          <p:nvPr userDrawn="1"/>
        </p:nvGrpSpPr>
        <p:grpSpPr bwMode="auto">
          <a:xfrm>
            <a:off x="-2832992" y="0"/>
            <a:ext cx="3577855" cy="3810000"/>
            <a:chOff x="-2040" y="0"/>
            <a:chExt cx="2592" cy="2400"/>
          </a:xfrm>
        </p:grpSpPr>
        <p:sp>
          <p:nvSpPr>
            <p:cNvPr id="12" name="AutoShape 3"/>
            <p:cNvSpPr>
              <a:spLocks noChangeArrowheads="1"/>
            </p:cNvSpPr>
            <p:nvPr/>
          </p:nvSpPr>
          <p:spPr bwMode="auto">
            <a:xfrm>
              <a:off x="-2040" y="432"/>
              <a:ext cx="2592" cy="1968"/>
            </a:xfrm>
            <a:custGeom>
              <a:avLst/>
              <a:gdLst>
                <a:gd name="G0" fmla="+- 18296 0 0"/>
                <a:gd name="G1" fmla="+- -30880 0 0"/>
                <a:gd name="G2" fmla="+- 31512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296" y="5746"/>
                </a:cxn>
                <a:cxn ang="0">
                  <a:pos x="64000" y="32000"/>
                </a:cxn>
                <a:cxn ang="0">
                  <a:pos x="50296" y="58253"/>
                </a:cxn>
                <a:cxn ang="0">
                  <a:pos x="50296" y="58253"/>
                </a:cxn>
                <a:cxn ang="0">
                  <a:pos x="50295" y="58253"/>
                </a:cxn>
                <a:cxn ang="0">
                  <a:pos x="50296" y="58254"/>
                </a:cxn>
                <a:cxn ang="0">
                  <a:pos x="50296" y="5746"/>
                </a:cxn>
                <a:cxn ang="0">
                  <a:pos x="50295" y="5746"/>
                </a:cxn>
                <a:cxn ang="0">
                  <a:pos x="50296" y="5746"/>
                </a:cxn>
              </a:cxnLst>
              <a:rect l="T13" t="T15" r="T17" b="T19"/>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rgbClr val="DC8633"/>
            </a:solidFill>
            <a:ln w="9525">
              <a:noFill/>
              <a:miter lim="800000"/>
              <a:headEnd/>
              <a:tailEnd/>
            </a:ln>
          </p:spPr>
          <p:txBody>
            <a:bodyPr/>
            <a:lstStyle/>
            <a:p>
              <a:pPr fontAlgn="base">
                <a:spcBef>
                  <a:spcPct val="0"/>
                </a:spcBef>
                <a:spcAft>
                  <a:spcPct val="0"/>
                </a:spcAft>
                <a:defRPr/>
              </a:pPr>
              <a:endParaRPr lang="en-US" sz="2400">
                <a:solidFill>
                  <a:srgbClr val="000000"/>
                </a:solidFill>
                <a:latin typeface="Times New Roman" pitchFamily="18" charset="0"/>
                <a:cs typeface="Arial" charset="0"/>
              </a:endParaRPr>
            </a:p>
          </p:txBody>
        </p:sp>
        <p:sp>
          <p:nvSpPr>
            <p:cNvPr id="13" name="AutoShape 4"/>
            <p:cNvSpPr>
              <a:spLocks noChangeArrowheads="1"/>
            </p:cNvSpPr>
            <p:nvPr/>
          </p:nvSpPr>
          <p:spPr bwMode="auto">
            <a:xfrm>
              <a:off x="-1528" y="0"/>
              <a:ext cx="1949" cy="1987"/>
            </a:xfrm>
            <a:custGeom>
              <a:avLst/>
              <a:gdLst>
                <a:gd name="G0" fmla="+- 18077 0 0"/>
                <a:gd name="G1" fmla="+- -3088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077" y="5595"/>
                </a:cxn>
                <a:cxn ang="0">
                  <a:pos x="64000" y="32000"/>
                </a:cxn>
                <a:cxn ang="0">
                  <a:pos x="50077" y="58404"/>
                </a:cxn>
                <a:cxn ang="0">
                  <a:pos x="50077" y="58404"/>
                </a:cxn>
                <a:cxn ang="0">
                  <a:pos x="50076" y="58404"/>
                </a:cxn>
                <a:cxn ang="0">
                  <a:pos x="50077" y="58405"/>
                </a:cxn>
                <a:cxn ang="0">
                  <a:pos x="50077" y="5595"/>
                </a:cxn>
                <a:cxn ang="0">
                  <a:pos x="50076" y="5595"/>
                </a:cxn>
                <a:cxn ang="0">
                  <a:pos x="50077" y="5595"/>
                </a:cxn>
              </a:cxnLst>
              <a:rect l="T13" t="T15" r="T17" b="T19"/>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rgbClr val="A4343A"/>
            </a:solidFill>
            <a:ln w="9525">
              <a:noFill/>
              <a:miter lim="800000"/>
              <a:headEnd/>
              <a:tailEnd/>
            </a:ln>
          </p:spPr>
          <p:txBody>
            <a:bodyPr/>
            <a:lstStyle/>
            <a:p>
              <a:pPr fontAlgn="base">
                <a:spcBef>
                  <a:spcPct val="0"/>
                </a:spcBef>
                <a:spcAft>
                  <a:spcPct val="0"/>
                </a:spcAft>
                <a:defRPr/>
              </a:pPr>
              <a:endParaRPr lang="en-US" sz="1800">
                <a:solidFill>
                  <a:srgbClr val="000000"/>
                </a:solidFill>
                <a:latin typeface="Arial" charset="0"/>
                <a:cs typeface="Arial" charset="0"/>
              </a:endParaRPr>
            </a:p>
          </p:txBody>
        </p:sp>
      </p:grpSp>
      <p:pic>
        <p:nvPicPr>
          <p:cNvPr id="9" name="Picture 8" descr="NCSE-logo.png"/>
          <p:cNvPicPr>
            <a:picLocks noChangeAspect="1"/>
          </p:cNvPicPr>
          <p:nvPr userDrawn="1"/>
        </p:nvPicPr>
        <p:blipFill>
          <a:blip r:embed="rId2"/>
          <a:stretch>
            <a:fillRect/>
          </a:stretch>
        </p:blipFill>
        <p:spPr>
          <a:xfrm>
            <a:off x="10583333" y="6369050"/>
            <a:ext cx="1507067" cy="565150"/>
          </a:xfrm>
          <a:prstGeom prst="rect">
            <a:avLst/>
          </a:prstGeom>
        </p:spPr>
      </p:pic>
    </p:spTree>
    <p:extLst>
      <p:ext uri="{BB962C8B-B14F-4D97-AF65-F5344CB8AC3E}">
        <p14:creationId xmlns:p14="http://schemas.microsoft.com/office/powerpoint/2010/main" val="391617082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sz="3400" baseline="0"/>
            </a:lvl1pPr>
          </a:lstStyle>
          <a:p>
            <a:r>
              <a:rPr lang="en-US" dirty="0" smtClean="0"/>
              <a:t>This is the main content slide – up here, </a:t>
            </a:r>
            <a:r>
              <a:rPr lang="en-US" dirty="0" err="1" smtClean="0"/>
              <a:t>arial</a:t>
            </a:r>
            <a:r>
              <a:rPr lang="en-US" dirty="0" smtClean="0"/>
              <a:t> font, size 34</a:t>
            </a:r>
            <a:endParaRPr lang="en-US" dirty="0"/>
          </a:p>
        </p:txBody>
      </p:sp>
      <p:sp>
        <p:nvSpPr>
          <p:cNvPr id="3" name="Content Placeholder 2"/>
          <p:cNvSpPr>
            <a:spLocks noGrp="1"/>
          </p:cNvSpPr>
          <p:nvPr>
            <p:ph idx="1" hasCustomPrompt="1"/>
          </p:nvPr>
        </p:nvSpPr>
        <p:spPr/>
        <p:txBody>
          <a:bodyPr/>
          <a:lstStyle>
            <a:lvl1pPr>
              <a:defRPr sz="2400" baseline="0">
                <a:latin typeface="+mj-lt"/>
              </a:defRPr>
            </a:lvl1pPr>
            <a:lvl2pPr>
              <a:defRPr sz="2200">
                <a:latin typeface="+mj-lt"/>
              </a:defRPr>
            </a:lvl2pPr>
          </a:lstStyle>
          <a:p>
            <a:pPr lvl="0"/>
            <a:r>
              <a:rPr lang="en-US" dirty="0" smtClean="0"/>
              <a:t>Arial font, size 24</a:t>
            </a:r>
          </a:p>
          <a:p>
            <a:pPr lvl="1"/>
            <a:r>
              <a:rPr lang="en-US" dirty="0" smtClean="0"/>
              <a:t>Arial font, size 22</a:t>
            </a:r>
          </a:p>
        </p:txBody>
      </p:sp>
      <p:sp>
        <p:nvSpPr>
          <p:cNvPr id="4" name="Rectangle 8"/>
          <p:cNvSpPr>
            <a:spLocks noGrp="1" noChangeArrowheads="1"/>
          </p:cNvSpPr>
          <p:nvPr>
            <p:ph type="dt" sz="half" idx="10"/>
          </p:nvPr>
        </p:nvSpPr>
        <p:spPr>
          <a:xfrm>
            <a:off x="609600" y="6248400"/>
            <a:ext cx="2844800" cy="457200"/>
          </a:xfrm>
          <a:prstGeom prst="rect">
            <a:avLst/>
          </a:prstGeom>
          <a:ln/>
        </p:spPr>
        <p:txBody>
          <a:bodyPr/>
          <a:lstStyle>
            <a:lvl1pPr>
              <a:defRPr/>
            </a:lvl1pPr>
          </a:lstStyle>
          <a:p>
            <a:fld id="{D8EEB38D-6CD7-44CA-9C16-D82DF8C3BD12}" type="datetime1">
              <a:rPr lang="en-IE" smtClean="0"/>
              <a:t>08/02/2024</a:t>
            </a:fld>
            <a:endParaRPr lang="en-IE"/>
          </a:p>
        </p:txBody>
      </p:sp>
      <p:sp>
        <p:nvSpPr>
          <p:cNvPr id="5" name="Rectangle 9"/>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endParaRPr lang="en-IE"/>
          </a:p>
        </p:txBody>
      </p:sp>
      <p:sp>
        <p:nvSpPr>
          <p:cNvPr id="6" name="Rectangle 10"/>
          <p:cNvSpPr>
            <a:spLocks noGrp="1" noChangeArrowheads="1"/>
          </p:cNvSpPr>
          <p:nvPr>
            <p:ph type="sldNum" sz="quarter" idx="12"/>
          </p:nvPr>
        </p:nvSpPr>
        <p:spPr>
          <a:xfrm>
            <a:off x="8737600" y="6248400"/>
            <a:ext cx="2844800" cy="457200"/>
          </a:xfrm>
          <a:prstGeom prst="rect">
            <a:avLst/>
          </a:prstGeom>
          <a:ln/>
        </p:spPr>
        <p:txBody>
          <a:bodyPr/>
          <a:lstStyle>
            <a:lvl1pPr>
              <a:defRPr/>
            </a:lvl1pPr>
          </a:lstStyle>
          <a:p>
            <a:fld id="{4F48B9E3-E910-43C1-9F32-EF9060BC8DE8}" type="slidenum">
              <a:rPr lang="en-IE" smtClean="0"/>
              <a:pPr/>
              <a:t>‹#›</a:t>
            </a:fld>
            <a:endParaRPr lang="en-IE"/>
          </a:p>
        </p:txBody>
      </p:sp>
    </p:spTree>
    <p:extLst>
      <p:ext uri="{BB962C8B-B14F-4D97-AF65-F5344CB8AC3E}">
        <p14:creationId xmlns:p14="http://schemas.microsoft.com/office/powerpoint/2010/main" val="186512845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xfrm>
            <a:off x="609600" y="6248400"/>
            <a:ext cx="2844800" cy="457200"/>
          </a:xfrm>
          <a:prstGeom prst="rect">
            <a:avLst/>
          </a:prstGeom>
          <a:ln/>
        </p:spPr>
        <p:txBody>
          <a:bodyPr/>
          <a:lstStyle>
            <a:lvl1pPr>
              <a:defRPr/>
            </a:lvl1pPr>
          </a:lstStyle>
          <a:p>
            <a:fld id="{75023A5B-F409-48BE-9C49-4A0A2DE41890}" type="datetime1">
              <a:rPr lang="en-IE" smtClean="0"/>
              <a:t>08/02/2024</a:t>
            </a:fld>
            <a:endParaRPr lang="en-IE"/>
          </a:p>
        </p:txBody>
      </p:sp>
      <p:sp>
        <p:nvSpPr>
          <p:cNvPr id="5" name="Rectangle 9"/>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endParaRPr lang="en-IE"/>
          </a:p>
        </p:txBody>
      </p:sp>
      <p:sp>
        <p:nvSpPr>
          <p:cNvPr id="6" name="Rectangle 10"/>
          <p:cNvSpPr>
            <a:spLocks noGrp="1" noChangeArrowheads="1"/>
          </p:cNvSpPr>
          <p:nvPr>
            <p:ph type="sldNum" sz="quarter" idx="12"/>
          </p:nvPr>
        </p:nvSpPr>
        <p:spPr>
          <a:xfrm>
            <a:off x="8737600" y="6248400"/>
            <a:ext cx="2844800" cy="457200"/>
          </a:xfrm>
          <a:prstGeom prst="rect">
            <a:avLst/>
          </a:prstGeom>
          <a:ln/>
        </p:spPr>
        <p:txBody>
          <a:bodyPr/>
          <a:lstStyle>
            <a:lvl1pPr>
              <a:defRPr/>
            </a:lvl1pPr>
          </a:lstStyle>
          <a:p>
            <a:fld id="{4F48B9E3-E910-43C1-9F32-EF9060BC8DE8}" type="slidenum">
              <a:rPr lang="en-IE" smtClean="0"/>
              <a:pPr/>
              <a:t>‹#›</a:t>
            </a:fld>
            <a:endParaRPr lang="en-IE"/>
          </a:p>
        </p:txBody>
      </p:sp>
    </p:spTree>
    <p:extLst>
      <p:ext uri="{BB962C8B-B14F-4D97-AF65-F5344CB8AC3E}">
        <p14:creationId xmlns:p14="http://schemas.microsoft.com/office/powerpoint/2010/main" val="408164780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sz="2550" baseline="0"/>
            </a:lvl1pPr>
          </a:lstStyle>
          <a:p>
            <a:r>
              <a:rPr lang="en-US" dirty="0" smtClean="0"/>
              <a:t>This is the main content slide – up here, </a:t>
            </a:r>
            <a:r>
              <a:rPr lang="en-US" dirty="0" err="1" smtClean="0"/>
              <a:t>arial</a:t>
            </a:r>
            <a:r>
              <a:rPr lang="en-US" dirty="0" smtClean="0"/>
              <a:t> font, size 34</a:t>
            </a:r>
            <a:endParaRPr lang="en-US" dirty="0"/>
          </a:p>
        </p:txBody>
      </p:sp>
      <p:sp>
        <p:nvSpPr>
          <p:cNvPr id="3" name="Content Placeholder 2"/>
          <p:cNvSpPr>
            <a:spLocks noGrp="1"/>
          </p:cNvSpPr>
          <p:nvPr>
            <p:ph idx="1" hasCustomPrompt="1"/>
          </p:nvPr>
        </p:nvSpPr>
        <p:spPr/>
        <p:txBody>
          <a:bodyPr/>
          <a:lstStyle>
            <a:lvl1pPr>
              <a:defRPr sz="1800" baseline="0">
                <a:latin typeface="+mj-lt"/>
              </a:defRPr>
            </a:lvl1pPr>
            <a:lvl2pPr>
              <a:defRPr sz="1650">
                <a:latin typeface="+mj-lt"/>
              </a:defRPr>
            </a:lvl2pPr>
          </a:lstStyle>
          <a:p>
            <a:pPr lvl="0"/>
            <a:r>
              <a:rPr lang="en-US" dirty="0" smtClean="0"/>
              <a:t>Arial font, size 24</a:t>
            </a:r>
          </a:p>
          <a:p>
            <a:pPr lvl="1"/>
            <a:r>
              <a:rPr lang="en-US" dirty="0" smtClean="0"/>
              <a:t>Arial font, size 22</a:t>
            </a:r>
          </a:p>
        </p:txBody>
      </p:sp>
      <p:sp>
        <p:nvSpPr>
          <p:cNvPr id="4" name="Rectangle 8"/>
          <p:cNvSpPr>
            <a:spLocks noGrp="1" noChangeArrowheads="1"/>
          </p:cNvSpPr>
          <p:nvPr>
            <p:ph type="dt" sz="half" idx="10"/>
          </p:nvPr>
        </p:nvSpPr>
        <p:spPr>
          <a:xfrm>
            <a:off x="609600" y="6248400"/>
            <a:ext cx="2844800" cy="457200"/>
          </a:xfrm>
          <a:prstGeom prst="rect">
            <a:avLst/>
          </a:prstGeom>
          <a:ln/>
        </p:spPr>
        <p:txBody>
          <a:bodyPr/>
          <a:lstStyle>
            <a:lvl1pPr>
              <a:defRPr/>
            </a:lvl1pPr>
          </a:lstStyle>
          <a:p>
            <a:fld id="{9BB51DFC-E86E-4C4C-810A-0881CF4BBDA6}" type="datetimeFigureOut">
              <a:rPr lang="en-IE" smtClean="0"/>
              <a:t>08/02/2024</a:t>
            </a:fld>
            <a:endParaRPr lang="en-IE"/>
          </a:p>
        </p:txBody>
      </p:sp>
      <p:sp>
        <p:nvSpPr>
          <p:cNvPr id="5" name="Rectangle 9"/>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endParaRPr lang="en-IE"/>
          </a:p>
        </p:txBody>
      </p:sp>
      <p:sp>
        <p:nvSpPr>
          <p:cNvPr id="6" name="Rectangle 10"/>
          <p:cNvSpPr>
            <a:spLocks noGrp="1" noChangeArrowheads="1"/>
          </p:cNvSpPr>
          <p:nvPr>
            <p:ph type="sldNum" sz="quarter" idx="12"/>
          </p:nvPr>
        </p:nvSpPr>
        <p:spPr>
          <a:xfrm>
            <a:off x="8737600" y="6248400"/>
            <a:ext cx="2844800" cy="457200"/>
          </a:xfrm>
          <a:prstGeom prst="rect">
            <a:avLst/>
          </a:prstGeom>
          <a:ln/>
        </p:spPr>
        <p:txBody>
          <a:bodyPr/>
          <a:lstStyle>
            <a:lvl1pPr>
              <a:defRPr/>
            </a:lvl1pPr>
          </a:lstStyle>
          <a:p>
            <a:fld id="{2D61F7D4-FF30-412D-BCE1-B6D3A272F20A}" type="slidenum">
              <a:rPr lang="en-IE" smtClean="0"/>
              <a:t>‹#›</a:t>
            </a:fld>
            <a:endParaRPr lang="en-IE"/>
          </a:p>
        </p:txBody>
      </p:sp>
    </p:spTree>
    <p:extLst>
      <p:ext uri="{BB962C8B-B14F-4D97-AF65-F5344CB8AC3E}">
        <p14:creationId xmlns:p14="http://schemas.microsoft.com/office/powerpoint/2010/main" val="1827757686"/>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6684" y="1827213"/>
            <a:ext cx="477308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02967" y="1827213"/>
            <a:ext cx="477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xfrm>
            <a:off x="609600" y="6248400"/>
            <a:ext cx="2844800" cy="457200"/>
          </a:xfrm>
          <a:prstGeom prst="rect">
            <a:avLst/>
          </a:prstGeom>
          <a:ln/>
        </p:spPr>
        <p:txBody>
          <a:bodyPr/>
          <a:lstStyle>
            <a:lvl1pPr>
              <a:defRPr/>
            </a:lvl1pPr>
          </a:lstStyle>
          <a:p>
            <a:fld id="{D4BEA371-4C03-4DC1-A01C-ADC625D35E3A}" type="datetime1">
              <a:rPr lang="en-IE" smtClean="0"/>
              <a:t>08/02/2024</a:t>
            </a:fld>
            <a:endParaRPr lang="en-IE"/>
          </a:p>
        </p:txBody>
      </p:sp>
      <p:sp>
        <p:nvSpPr>
          <p:cNvPr id="6" name="Rectangle 9"/>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endParaRPr lang="en-IE"/>
          </a:p>
        </p:txBody>
      </p:sp>
      <p:sp>
        <p:nvSpPr>
          <p:cNvPr id="7" name="Rectangle 10"/>
          <p:cNvSpPr>
            <a:spLocks noGrp="1" noChangeArrowheads="1"/>
          </p:cNvSpPr>
          <p:nvPr>
            <p:ph type="sldNum" sz="quarter" idx="12"/>
          </p:nvPr>
        </p:nvSpPr>
        <p:spPr>
          <a:xfrm>
            <a:off x="8737600" y="6248400"/>
            <a:ext cx="2844800" cy="457200"/>
          </a:xfrm>
          <a:prstGeom prst="rect">
            <a:avLst/>
          </a:prstGeom>
          <a:ln/>
        </p:spPr>
        <p:txBody>
          <a:bodyPr/>
          <a:lstStyle>
            <a:lvl1pPr>
              <a:defRPr/>
            </a:lvl1pPr>
          </a:lstStyle>
          <a:p>
            <a:fld id="{4F48B9E3-E910-43C1-9F32-EF9060BC8DE8}" type="slidenum">
              <a:rPr lang="en-IE" smtClean="0"/>
              <a:pPr/>
              <a:t>‹#›</a:t>
            </a:fld>
            <a:endParaRPr lang="en-IE"/>
          </a:p>
        </p:txBody>
      </p:sp>
    </p:spTree>
    <p:extLst>
      <p:ext uri="{BB962C8B-B14F-4D97-AF65-F5344CB8AC3E}">
        <p14:creationId xmlns:p14="http://schemas.microsoft.com/office/powerpoint/2010/main" val="398385058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xfrm>
            <a:off x="609600" y="6248400"/>
            <a:ext cx="2844800" cy="457200"/>
          </a:xfrm>
          <a:prstGeom prst="rect">
            <a:avLst/>
          </a:prstGeom>
          <a:ln/>
        </p:spPr>
        <p:txBody>
          <a:bodyPr/>
          <a:lstStyle>
            <a:lvl1pPr>
              <a:defRPr/>
            </a:lvl1pPr>
          </a:lstStyle>
          <a:p>
            <a:fld id="{73134CAB-97A2-4E4F-AD86-B5D6ED85BDBA}" type="datetime1">
              <a:rPr lang="en-IE" smtClean="0"/>
              <a:t>08/02/2024</a:t>
            </a:fld>
            <a:endParaRPr lang="en-IE"/>
          </a:p>
        </p:txBody>
      </p:sp>
      <p:sp>
        <p:nvSpPr>
          <p:cNvPr id="8" name="Rectangle 9"/>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endParaRPr lang="en-IE"/>
          </a:p>
        </p:txBody>
      </p:sp>
      <p:sp>
        <p:nvSpPr>
          <p:cNvPr id="9" name="Rectangle 10"/>
          <p:cNvSpPr>
            <a:spLocks noGrp="1" noChangeArrowheads="1"/>
          </p:cNvSpPr>
          <p:nvPr>
            <p:ph type="sldNum" sz="quarter" idx="12"/>
          </p:nvPr>
        </p:nvSpPr>
        <p:spPr>
          <a:xfrm>
            <a:off x="8737600" y="6248400"/>
            <a:ext cx="2844800" cy="457200"/>
          </a:xfrm>
          <a:prstGeom prst="rect">
            <a:avLst/>
          </a:prstGeom>
          <a:ln/>
        </p:spPr>
        <p:txBody>
          <a:bodyPr/>
          <a:lstStyle>
            <a:lvl1pPr>
              <a:defRPr/>
            </a:lvl1pPr>
          </a:lstStyle>
          <a:p>
            <a:fld id="{4F48B9E3-E910-43C1-9F32-EF9060BC8DE8}" type="slidenum">
              <a:rPr lang="en-IE" smtClean="0"/>
              <a:pPr/>
              <a:t>‹#›</a:t>
            </a:fld>
            <a:endParaRPr lang="en-IE"/>
          </a:p>
        </p:txBody>
      </p:sp>
    </p:spTree>
    <p:extLst>
      <p:ext uri="{BB962C8B-B14F-4D97-AF65-F5344CB8AC3E}">
        <p14:creationId xmlns:p14="http://schemas.microsoft.com/office/powerpoint/2010/main" val="64181180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xfrm>
            <a:off x="609600" y="6248400"/>
            <a:ext cx="2844800" cy="457200"/>
          </a:xfrm>
          <a:prstGeom prst="rect">
            <a:avLst/>
          </a:prstGeom>
          <a:ln/>
        </p:spPr>
        <p:txBody>
          <a:bodyPr/>
          <a:lstStyle>
            <a:lvl1pPr>
              <a:defRPr/>
            </a:lvl1pPr>
          </a:lstStyle>
          <a:p>
            <a:fld id="{11219DBE-032D-47FC-9C18-7FFDFC0A6BF0}" type="datetime1">
              <a:rPr lang="en-IE" smtClean="0"/>
              <a:t>08/02/2024</a:t>
            </a:fld>
            <a:endParaRPr lang="en-IE"/>
          </a:p>
        </p:txBody>
      </p:sp>
      <p:sp>
        <p:nvSpPr>
          <p:cNvPr id="4" name="Rectangle 9"/>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endParaRPr lang="en-IE"/>
          </a:p>
        </p:txBody>
      </p:sp>
      <p:sp>
        <p:nvSpPr>
          <p:cNvPr id="5" name="Rectangle 10"/>
          <p:cNvSpPr>
            <a:spLocks noGrp="1" noChangeArrowheads="1"/>
          </p:cNvSpPr>
          <p:nvPr>
            <p:ph type="sldNum" sz="quarter" idx="12"/>
          </p:nvPr>
        </p:nvSpPr>
        <p:spPr>
          <a:xfrm>
            <a:off x="8737600" y="6248400"/>
            <a:ext cx="2844800" cy="457200"/>
          </a:xfrm>
          <a:prstGeom prst="rect">
            <a:avLst/>
          </a:prstGeom>
          <a:ln/>
        </p:spPr>
        <p:txBody>
          <a:bodyPr/>
          <a:lstStyle>
            <a:lvl1pPr>
              <a:defRPr/>
            </a:lvl1pPr>
          </a:lstStyle>
          <a:p>
            <a:fld id="{4F48B9E3-E910-43C1-9F32-EF9060BC8DE8}" type="slidenum">
              <a:rPr lang="en-IE" smtClean="0"/>
              <a:pPr/>
              <a:t>‹#›</a:t>
            </a:fld>
            <a:endParaRPr lang="en-IE"/>
          </a:p>
        </p:txBody>
      </p:sp>
    </p:spTree>
    <p:extLst>
      <p:ext uri="{BB962C8B-B14F-4D97-AF65-F5344CB8AC3E}">
        <p14:creationId xmlns:p14="http://schemas.microsoft.com/office/powerpoint/2010/main" val="264106600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609600" y="6248400"/>
            <a:ext cx="2844800" cy="457200"/>
          </a:xfrm>
          <a:prstGeom prst="rect">
            <a:avLst/>
          </a:prstGeom>
          <a:ln/>
        </p:spPr>
        <p:txBody>
          <a:bodyPr/>
          <a:lstStyle>
            <a:lvl1pPr>
              <a:defRPr/>
            </a:lvl1pPr>
          </a:lstStyle>
          <a:p>
            <a:fld id="{BD2A53E2-921E-4E9F-85F6-644C1378BD97}" type="datetime1">
              <a:rPr lang="en-IE" smtClean="0"/>
              <a:t>08/02/2024</a:t>
            </a:fld>
            <a:endParaRPr lang="en-IE"/>
          </a:p>
        </p:txBody>
      </p:sp>
      <p:sp>
        <p:nvSpPr>
          <p:cNvPr id="3" name="Rectangle 9"/>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endParaRPr lang="en-IE"/>
          </a:p>
        </p:txBody>
      </p:sp>
      <p:sp>
        <p:nvSpPr>
          <p:cNvPr id="4" name="Rectangle 10"/>
          <p:cNvSpPr>
            <a:spLocks noGrp="1" noChangeArrowheads="1"/>
          </p:cNvSpPr>
          <p:nvPr>
            <p:ph type="sldNum" sz="quarter" idx="12"/>
          </p:nvPr>
        </p:nvSpPr>
        <p:spPr>
          <a:xfrm>
            <a:off x="8737600" y="6248400"/>
            <a:ext cx="2844800" cy="457200"/>
          </a:xfrm>
          <a:prstGeom prst="rect">
            <a:avLst/>
          </a:prstGeom>
          <a:ln/>
        </p:spPr>
        <p:txBody>
          <a:bodyPr/>
          <a:lstStyle>
            <a:lvl1pPr>
              <a:defRPr/>
            </a:lvl1pPr>
          </a:lstStyle>
          <a:p>
            <a:fld id="{4F48B9E3-E910-43C1-9F32-EF9060BC8DE8}" type="slidenum">
              <a:rPr lang="en-IE" smtClean="0"/>
              <a:pPr/>
              <a:t>‹#›</a:t>
            </a:fld>
            <a:endParaRPr lang="en-IE"/>
          </a:p>
        </p:txBody>
      </p:sp>
    </p:spTree>
    <p:extLst>
      <p:ext uri="{BB962C8B-B14F-4D97-AF65-F5344CB8AC3E}">
        <p14:creationId xmlns:p14="http://schemas.microsoft.com/office/powerpoint/2010/main" val="215393063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xfrm>
            <a:off x="609600" y="6248400"/>
            <a:ext cx="2844800" cy="457200"/>
          </a:xfrm>
          <a:prstGeom prst="rect">
            <a:avLst/>
          </a:prstGeom>
          <a:ln/>
        </p:spPr>
        <p:txBody>
          <a:bodyPr/>
          <a:lstStyle>
            <a:lvl1pPr>
              <a:defRPr/>
            </a:lvl1pPr>
          </a:lstStyle>
          <a:p>
            <a:fld id="{53B9DB9E-9C4F-42E6-BD22-E74BE4D6A0BE}" type="datetime1">
              <a:rPr lang="en-IE" smtClean="0"/>
              <a:t>08/02/2024</a:t>
            </a:fld>
            <a:endParaRPr lang="en-IE"/>
          </a:p>
        </p:txBody>
      </p:sp>
      <p:sp>
        <p:nvSpPr>
          <p:cNvPr id="6" name="Rectangle 9"/>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endParaRPr lang="en-IE"/>
          </a:p>
        </p:txBody>
      </p:sp>
      <p:sp>
        <p:nvSpPr>
          <p:cNvPr id="7" name="Rectangle 10"/>
          <p:cNvSpPr>
            <a:spLocks noGrp="1" noChangeArrowheads="1"/>
          </p:cNvSpPr>
          <p:nvPr>
            <p:ph type="sldNum" sz="quarter" idx="12"/>
          </p:nvPr>
        </p:nvSpPr>
        <p:spPr>
          <a:xfrm>
            <a:off x="8737600" y="6248400"/>
            <a:ext cx="2844800" cy="457200"/>
          </a:xfrm>
          <a:prstGeom prst="rect">
            <a:avLst/>
          </a:prstGeom>
          <a:ln/>
        </p:spPr>
        <p:txBody>
          <a:bodyPr/>
          <a:lstStyle>
            <a:lvl1pPr>
              <a:defRPr/>
            </a:lvl1pPr>
          </a:lstStyle>
          <a:p>
            <a:fld id="{4F48B9E3-E910-43C1-9F32-EF9060BC8DE8}" type="slidenum">
              <a:rPr lang="en-IE" smtClean="0"/>
              <a:pPr/>
              <a:t>‹#›</a:t>
            </a:fld>
            <a:endParaRPr lang="en-IE"/>
          </a:p>
        </p:txBody>
      </p:sp>
    </p:spTree>
    <p:extLst>
      <p:ext uri="{BB962C8B-B14F-4D97-AF65-F5344CB8AC3E}">
        <p14:creationId xmlns:p14="http://schemas.microsoft.com/office/powerpoint/2010/main" val="315674058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xfrm>
            <a:off x="609600" y="6248400"/>
            <a:ext cx="2844800" cy="457200"/>
          </a:xfrm>
          <a:prstGeom prst="rect">
            <a:avLst/>
          </a:prstGeom>
          <a:ln/>
        </p:spPr>
        <p:txBody>
          <a:bodyPr/>
          <a:lstStyle>
            <a:lvl1pPr>
              <a:defRPr/>
            </a:lvl1pPr>
          </a:lstStyle>
          <a:p>
            <a:fld id="{6B2CF9B5-A720-47B7-9741-0C58365FEBC3}" type="datetime1">
              <a:rPr lang="en-IE" smtClean="0"/>
              <a:t>08/02/2024</a:t>
            </a:fld>
            <a:endParaRPr lang="en-IE"/>
          </a:p>
        </p:txBody>
      </p:sp>
      <p:sp>
        <p:nvSpPr>
          <p:cNvPr id="6" name="Rectangle 9"/>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endParaRPr lang="en-IE"/>
          </a:p>
        </p:txBody>
      </p:sp>
      <p:sp>
        <p:nvSpPr>
          <p:cNvPr id="7" name="Rectangle 10"/>
          <p:cNvSpPr>
            <a:spLocks noGrp="1" noChangeArrowheads="1"/>
          </p:cNvSpPr>
          <p:nvPr>
            <p:ph type="sldNum" sz="quarter" idx="12"/>
          </p:nvPr>
        </p:nvSpPr>
        <p:spPr>
          <a:xfrm>
            <a:off x="8737600" y="6248400"/>
            <a:ext cx="2844800" cy="457200"/>
          </a:xfrm>
          <a:prstGeom prst="rect">
            <a:avLst/>
          </a:prstGeom>
          <a:ln/>
        </p:spPr>
        <p:txBody>
          <a:bodyPr/>
          <a:lstStyle>
            <a:lvl1pPr>
              <a:defRPr/>
            </a:lvl1pPr>
          </a:lstStyle>
          <a:p>
            <a:fld id="{4F48B9E3-E910-43C1-9F32-EF9060BC8DE8}" type="slidenum">
              <a:rPr lang="en-IE" smtClean="0"/>
              <a:pPr/>
              <a:t>‹#›</a:t>
            </a:fld>
            <a:endParaRPr lang="en-IE"/>
          </a:p>
        </p:txBody>
      </p:sp>
    </p:spTree>
    <p:extLst>
      <p:ext uri="{BB962C8B-B14F-4D97-AF65-F5344CB8AC3E}">
        <p14:creationId xmlns:p14="http://schemas.microsoft.com/office/powerpoint/2010/main" val="124213345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609600" y="6248400"/>
            <a:ext cx="2844800" cy="457200"/>
          </a:xfrm>
          <a:prstGeom prst="rect">
            <a:avLst/>
          </a:prstGeom>
          <a:ln/>
        </p:spPr>
        <p:txBody>
          <a:bodyPr/>
          <a:lstStyle>
            <a:lvl1pPr>
              <a:defRPr/>
            </a:lvl1pPr>
          </a:lstStyle>
          <a:p>
            <a:fld id="{1A15E4A3-EBAD-4720-8AB5-85BAC54B9AAC}" type="datetime1">
              <a:rPr lang="en-IE" smtClean="0"/>
              <a:t>08/02/2024</a:t>
            </a:fld>
            <a:endParaRPr lang="en-IE"/>
          </a:p>
        </p:txBody>
      </p:sp>
      <p:sp>
        <p:nvSpPr>
          <p:cNvPr id="5" name="Rectangle 9"/>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endParaRPr lang="en-IE"/>
          </a:p>
        </p:txBody>
      </p:sp>
      <p:sp>
        <p:nvSpPr>
          <p:cNvPr id="6" name="Rectangle 10"/>
          <p:cNvSpPr>
            <a:spLocks noGrp="1" noChangeArrowheads="1"/>
          </p:cNvSpPr>
          <p:nvPr>
            <p:ph type="sldNum" sz="quarter" idx="12"/>
          </p:nvPr>
        </p:nvSpPr>
        <p:spPr>
          <a:xfrm>
            <a:off x="8737600" y="6248400"/>
            <a:ext cx="2844800" cy="457200"/>
          </a:xfrm>
          <a:prstGeom prst="rect">
            <a:avLst/>
          </a:prstGeom>
          <a:ln/>
        </p:spPr>
        <p:txBody>
          <a:bodyPr/>
          <a:lstStyle>
            <a:lvl1pPr>
              <a:defRPr/>
            </a:lvl1pPr>
          </a:lstStyle>
          <a:p>
            <a:fld id="{4F48B9E3-E910-43C1-9F32-EF9060BC8DE8}" type="slidenum">
              <a:rPr lang="en-IE" smtClean="0"/>
              <a:pPr/>
              <a:t>‹#›</a:t>
            </a:fld>
            <a:endParaRPr lang="en-IE"/>
          </a:p>
        </p:txBody>
      </p:sp>
    </p:spTree>
    <p:extLst>
      <p:ext uri="{BB962C8B-B14F-4D97-AF65-F5344CB8AC3E}">
        <p14:creationId xmlns:p14="http://schemas.microsoft.com/office/powerpoint/2010/main" val="12373758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1884" y="301625"/>
            <a:ext cx="2436283" cy="56403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26684" y="301625"/>
            <a:ext cx="7112000" cy="56403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609600" y="6248400"/>
            <a:ext cx="2844800" cy="457200"/>
          </a:xfrm>
          <a:prstGeom prst="rect">
            <a:avLst/>
          </a:prstGeom>
          <a:ln/>
        </p:spPr>
        <p:txBody>
          <a:bodyPr/>
          <a:lstStyle>
            <a:lvl1pPr>
              <a:defRPr/>
            </a:lvl1pPr>
          </a:lstStyle>
          <a:p>
            <a:fld id="{79F2DE66-60B4-4AD0-8209-FBAE9B1181A9}" type="datetime1">
              <a:rPr lang="en-IE" smtClean="0"/>
              <a:t>08/02/2024</a:t>
            </a:fld>
            <a:endParaRPr lang="en-IE"/>
          </a:p>
        </p:txBody>
      </p:sp>
      <p:sp>
        <p:nvSpPr>
          <p:cNvPr id="5" name="Rectangle 9"/>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endParaRPr lang="en-IE"/>
          </a:p>
        </p:txBody>
      </p:sp>
      <p:sp>
        <p:nvSpPr>
          <p:cNvPr id="6" name="Rectangle 10"/>
          <p:cNvSpPr>
            <a:spLocks noGrp="1" noChangeArrowheads="1"/>
          </p:cNvSpPr>
          <p:nvPr>
            <p:ph type="sldNum" sz="quarter" idx="12"/>
          </p:nvPr>
        </p:nvSpPr>
        <p:spPr>
          <a:xfrm>
            <a:off x="8737600" y="6248400"/>
            <a:ext cx="2844800" cy="457200"/>
          </a:xfrm>
          <a:prstGeom prst="rect">
            <a:avLst/>
          </a:prstGeom>
          <a:ln/>
        </p:spPr>
        <p:txBody>
          <a:bodyPr/>
          <a:lstStyle>
            <a:lvl1pPr>
              <a:defRPr/>
            </a:lvl1pPr>
          </a:lstStyle>
          <a:p>
            <a:fld id="{4F48B9E3-E910-43C1-9F32-EF9060BC8DE8}" type="slidenum">
              <a:rPr lang="en-IE" smtClean="0"/>
              <a:pPr/>
              <a:t>‹#›</a:t>
            </a:fld>
            <a:endParaRPr lang="en-IE"/>
          </a:p>
        </p:txBody>
      </p:sp>
    </p:spTree>
    <p:extLst>
      <p:ext uri="{BB962C8B-B14F-4D97-AF65-F5344CB8AC3E}">
        <p14:creationId xmlns:p14="http://schemas.microsoft.com/office/powerpoint/2010/main" val="158096830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smtClean="0"/>
              <a:t>Click to edit Master title style</a:t>
            </a:r>
            <a:endParaRPr lang="en-IE"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r>
              <a:rPr lang="en-IE" smtClean="0"/>
              <a:t>Special Education Support Service</a:t>
            </a:r>
            <a:endParaRPr lang="en-IE" dirty="0"/>
          </a:p>
        </p:txBody>
      </p:sp>
    </p:spTree>
    <p:extLst>
      <p:ext uri="{BB962C8B-B14F-4D97-AF65-F5344CB8AC3E}">
        <p14:creationId xmlns:p14="http://schemas.microsoft.com/office/powerpoint/2010/main" val="75003280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Edit Master text styles</a:t>
            </a:r>
          </a:p>
        </p:txBody>
      </p:sp>
      <p:sp>
        <p:nvSpPr>
          <p:cNvPr id="4" name="Rectangle 8"/>
          <p:cNvSpPr>
            <a:spLocks noGrp="1" noChangeArrowheads="1"/>
          </p:cNvSpPr>
          <p:nvPr>
            <p:ph type="dt" sz="half" idx="10"/>
          </p:nvPr>
        </p:nvSpPr>
        <p:spPr>
          <a:xfrm>
            <a:off x="609600" y="6248400"/>
            <a:ext cx="2844800" cy="457200"/>
          </a:xfrm>
          <a:prstGeom prst="rect">
            <a:avLst/>
          </a:prstGeom>
          <a:ln/>
        </p:spPr>
        <p:txBody>
          <a:bodyPr/>
          <a:lstStyle>
            <a:lvl1pPr>
              <a:defRPr/>
            </a:lvl1pPr>
          </a:lstStyle>
          <a:p>
            <a:fld id="{9BB51DFC-E86E-4C4C-810A-0881CF4BBDA6}" type="datetimeFigureOut">
              <a:rPr lang="en-IE" smtClean="0"/>
              <a:t>08/02/2024</a:t>
            </a:fld>
            <a:endParaRPr lang="en-IE"/>
          </a:p>
        </p:txBody>
      </p:sp>
      <p:sp>
        <p:nvSpPr>
          <p:cNvPr id="5" name="Rectangle 9"/>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endParaRPr lang="en-IE"/>
          </a:p>
        </p:txBody>
      </p:sp>
      <p:sp>
        <p:nvSpPr>
          <p:cNvPr id="6" name="Rectangle 10"/>
          <p:cNvSpPr>
            <a:spLocks noGrp="1" noChangeArrowheads="1"/>
          </p:cNvSpPr>
          <p:nvPr>
            <p:ph type="sldNum" sz="quarter" idx="12"/>
          </p:nvPr>
        </p:nvSpPr>
        <p:spPr>
          <a:xfrm>
            <a:off x="8737600" y="6248400"/>
            <a:ext cx="2844800" cy="457200"/>
          </a:xfrm>
          <a:prstGeom prst="rect">
            <a:avLst/>
          </a:prstGeom>
          <a:ln/>
        </p:spPr>
        <p:txBody>
          <a:bodyPr/>
          <a:lstStyle>
            <a:lvl1pPr>
              <a:defRPr/>
            </a:lvl1pPr>
          </a:lstStyle>
          <a:p>
            <a:fld id="{2D61F7D4-FF30-412D-BCE1-B6D3A272F20A}" type="slidenum">
              <a:rPr lang="en-IE" smtClean="0"/>
              <a:t>‹#›</a:t>
            </a:fld>
            <a:endParaRPr lang="en-IE"/>
          </a:p>
        </p:txBody>
      </p:sp>
    </p:spTree>
    <p:extLst>
      <p:ext uri="{BB962C8B-B14F-4D97-AF65-F5344CB8AC3E}">
        <p14:creationId xmlns:p14="http://schemas.microsoft.com/office/powerpoint/2010/main" val="2827248307"/>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6685" y="1827213"/>
            <a:ext cx="4773083"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02967" y="1827213"/>
            <a:ext cx="47752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xfrm>
            <a:off x="609600" y="6248400"/>
            <a:ext cx="2844800" cy="457200"/>
          </a:xfrm>
          <a:prstGeom prst="rect">
            <a:avLst/>
          </a:prstGeom>
          <a:ln/>
        </p:spPr>
        <p:txBody>
          <a:bodyPr/>
          <a:lstStyle>
            <a:lvl1pPr>
              <a:defRPr/>
            </a:lvl1pPr>
          </a:lstStyle>
          <a:p>
            <a:fld id="{9BB51DFC-E86E-4C4C-810A-0881CF4BBDA6}" type="datetimeFigureOut">
              <a:rPr lang="en-IE" smtClean="0"/>
              <a:t>08/02/2024</a:t>
            </a:fld>
            <a:endParaRPr lang="en-IE"/>
          </a:p>
        </p:txBody>
      </p:sp>
      <p:sp>
        <p:nvSpPr>
          <p:cNvPr id="6" name="Rectangle 9"/>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endParaRPr lang="en-IE"/>
          </a:p>
        </p:txBody>
      </p:sp>
      <p:sp>
        <p:nvSpPr>
          <p:cNvPr id="7" name="Rectangle 10"/>
          <p:cNvSpPr>
            <a:spLocks noGrp="1" noChangeArrowheads="1"/>
          </p:cNvSpPr>
          <p:nvPr>
            <p:ph type="sldNum" sz="quarter" idx="12"/>
          </p:nvPr>
        </p:nvSpPr>
        <p:spPr>
          <a:xfrm>
            <a:off x="8737600" y="6248400"/>
            <a:ext cx="2844800" cy="457200"/>
          </a:xfrm>
          <a:prstGeom prst="rect">
            <a:avLst/>
          </a:prstGeom>
          <a:ln/>
        </p:spPr>
        <p:txBody>
          <a:bodyPr/>
          <a:lstStyle>
            <a:lvl1pPr>
              <a:defRPr/>
            </a:lvl1pPr>
          </a:lstStyle>
          <a:p>
            <a:fld id="{2D61F7D4-FF30-412D-BCE1-B6D3A272F20A}" type="slidenum">
              <a:rPr lang="en-IE" smtClean="0"/>
              <a:t>‹#›</a:t>
            </a:fld>
            <a:endParaRPr lang="en-IE"/>
          </a:p>
        </p:txBody>
      </p:sp>
    </p:spTree>
    <p:extLst>
      <p:ext uri="{BB962C8B-B14F-4D97-AF65-F5344CB8AC3E}">
        <p14:creationId xmlns:p14="http://schemas.microsoft.com/office/powerpoint/2010/main" val="2741111553"/>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xfrm>
            <a:off x="609600" y="6248400"/>
            <a:ext cx="2844800" cy="457200"/>
          </a:xfrm>
          <a:prstGeom prst="rect">
            <a:avLst/>
          </a:prstGeom>
          <a:ln/>
        </p:spPr>
        <p:txBody>
          <a:bodyPr/>
          <a:lstStyle>
            <a:lvl1pPr>
              <a:defRPr/>
            </a:lvl1pPr>
          </a:lstStyle>
          <a:p>
            <a:fld id="{9BB51DFC-E86E-4C4C-810A-0881CF4BBDA6}" type="datetimeFigureOut">
              <a:rPr lang="en-IE" smtClean="0"/>
              <a:t>08/02/2024</a:t>
            </a:fld>
            <a:endParaRPr lang="en-IE"/>
          </a:p>
        </p:txBody>
      </p:sp>
      <p:sp>
        <p:nvSpPr>
          <p:cNvPr id="8" name="Rectangle 9"/>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endParaRPr lang="en-IE"/>
          </a:p>
        </p:txBody>
      </p:sp>
      <p:sp>
        <p:nvSpPr>
          <p:cNvPr id="9" name="Rectangle 10"/>
          <p:cNvSpPr>
            <a:spLocks noGrp="1" noChangeArrowheads="1"/>
          </p:cNvSpPr>
          <p:nvPr>
            <p:ph type="sldNum" sz="quarter" idx="12"/>
          </p:nvPr>
        </p:nvSpPr>
        <p:spPr>
          <a:xfrm>
            <a:off x="8737600" y="6248400"/>
            <a:ext cx="2844800" cy="457200"/>
          </a:xfrm>
          <a:prstGeom prst="rect">
            <a:avLst/>
          </a:prstGeom>
          <a:ln/>
        </p:spPr>
        <p:txBody>
          <a:bodyPr/>
          <a:lstStyle>
            <a:lvl1pPr>
              <a:defRPr/>
            </a:lvl1pPr>
          </a:lstStyle>
          <a:p>
            <a:fld id="{2D61F7D4-FF30-412D-BCE1-B6D3A272F20A}" type="slidenum">
              <a:rPr lang="en-IE" smtClean="0"/>
              <a:t>‹#›</a:t>
            </a:fld>
            <a:endParaRPr lang="en-IE"/>
          </a:p>
        </p:txBody>
      </p:sp>
    </p:spTree>
    <p:extLst>
      <p:ext uri="{BB962C8B-B14F-4D97-AF65-F5344CB8AC3E}">
        <p14:creationId xmlns:p14="http://schemas.microsoft.com/office/powerpoint/2010/main" val="473068092"/>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xfrm>
            <a:off x="609600" y="6248400"/>
            <a:ext cx="2844800" cy="457200"/>
          </a:xfrm>
          <a:prstGeom prst="rect">
            <a:avLst/>
          </a:prstGeom>
          <a:ln/>
        </p:spPr>
        <p:txBody>
          <a:bodyPr/>
          <a:lstStyle>
            <a:lvl1pPr>
              <a:defRPr/>
            </a:lvl1pPr>
          </a:lstStyle>
          <a:p>
            <a:fld id="{9BB51DFC-E86E-4C4C-810A-0881CF4BBDA6}" type="datetimeFigureOut">
              <a:rPr lang="en-IE" smtClean="0"/>
              <a:t>08/02/2024</a:t>
            </a:fld>
            <a:endParaRPr lang="en-IE"/>
          </a:p>
        </p:txBody>
      </p:sp>
      <p:sp>
        <p:nvSpPr>
          <p:cNvPr id="4" name="Rectangle 9"/>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endParaRPr lang="en-IE"/>
          </a:p>
        </p:txBody>
      </p:sp>
      <p:sp>
        <p:nvSpPr>
          <p:cNvPr id="5" name="Rectangle 10"/>
          <p:cNvSpPr>
            <a:spLocks noGrp="1" noChangeArrowheads="1"/>
          </p:cNvSpPr>
          <p:nvPr>
            <p:ph type="sldNum" sz="quarter" idx="12"/>
          </p:nvPr>
        </p:nvSpPr>
        <p:spPr>
          <a:xfrm>
            <a:off x="8737600" y="6248400"/>
            <a:ext cx="2844800" cy="457200"/>
          </a:xfrm>
          <a:prstGeom prst="rect">
            <a:avLst/>
          </a:prstGeom>
          <a:ln/>
        </p:spPr>
        <p:txBody>
          <a:bodyPr/>
          <a:lstStyle>
            <a:lvl1pPr>
              <a:defRPr/>
            </a:lvl1pPr>
          </a:lstStyle>
          <a:p>
            <a:fld id="{2D61F7D4-FF30-412D-BCE1-B6D3A272F20A}" type="slidenum">
              <a:rPr lang="en-IE" smtClean="0"/>
              <a:t>‹#›</a:t>
            </a:fld>
            <a:endParaRPr lang="en-IE"/>
          </a:p>
        </p:txBody>
      </p:sp>
    </p:spTree>
    <p:extLst>
      <p:ext uri="{BB962C8B-B14F-4D97-AF65-F5344CB8AC3E}">
        <p14:creationId xmlns:p14="http://schemas.microsoft.com/office/powerpoint/2010/main" val="691525750"/>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609600" y="6248400"/>
            <a:ext cx="2844800" cy="457200"/>
          </a:xfrm>
          <a:prstGeom prst="rect">
            <a:avLst/>
          </a:prstGeom>
          <a:ln/>
        </p:spPr>
        <p:txBody>
          <a:bodyPr/>
          <a:lstStyle>
            <a:lvl1pPr>
              <a:defRPr/>
            </a:lvl1pPr>
          </a:lstStyle>
          <a:p>
            <a:fld id="{9BB51DFC-E86E-4C4C-810A-0881CF4BBDA6}" type="datetimeFigureOut">
              <a:rPr lang="en-IE" smtClean="0"/>
              <a:t>08/02/2024</a:t>
            </a:fld>
            <a:endParaRPr lang="en-IE"/>
          </a:p>
        </p:txBody>
      </p:sp>
      <p:sp>
        <p:nvSpPr>
          <p:cNvPr id="3" name="Rectangle 9"/>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endParaRPr lang="en-IE"/>
          </a:p>
        </p:txBody>
      </p:sp>
      <p:sp>
        <p:nvSpPr>
          <p:cNvPr id="4" name="Rectangle 10"/>
          <p:cNvSpPr>
            <a:spLocks noGrp="1" noChangeArrowheads="1"/>
          </p:cNvSpPr>
          <p:nvPr>
            <p:ph type="sldNum" sz="quarter" idx="12"/>
          </p:nvPr>
        </p:nvSpPr>
        <p:spPr>
          <a:xfrm>
            <a:off x="8737600" y="6248400"/>
            <a:ext cx="2844800" cy="457200"/>
          </a:xfrm>
          <a:prstGeom prst="rect">
            <a:avLst/>
          </a:prstGeom>
          <a:ln/>
        </p:spPr>
        <p:txBody>
          <a:bodyPr/>
          <a:lstStyle>
            <a:lvl1pPr>
              <a:defRPr/>
            </a:lvl1pPr>
          </a:lstStyle>
          <a:p>
            <a:fld id="{2D61F7D4-FF30-412D-BCE1-B6D3A272F20A}" type="slidenum">
              <a:rPr lang="en-IE" smtClean="0"/>
              <a:t>‹#›</a:t>
            </a:fld>
            <a:endParaRPr lang="en-IE"/>
          </a:p>
        </p:txBody>
      </p:sp>
    </p:spTree>
    <p:extLst>
      <p:ext uri="{BB962C8B-B14F-4D97-AF65-F5344CB8AC3E}">
        <p14:creationId xmlns:p14="http://schemas.microsoft.com/office/powerpoint/2010/main" val="40350150"/>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Rectangle 8"/>
          <p:cNvSpPr>
            <a:spLocks noGrp="1" noChangeArrowheads="1"/>
          </p:cNvSpPr>
          <p:nvPr>
            <p:ph type="dt" sz="half" idx="10"/>
          </p:nvPr>
        </p:nvSpPr>
        <p:spPr>
          <a:xfrm>
            <a:off x="609600" y="6248400"/>
            <a:ext cx="2844800" cy="457200"/>
          </a:xfrm>
          <a:prstGeom prst="rect">
            <a:avLst/>
          </a:prstGeom>
          <a:ln/>
        </p:spPr>
        <p:txBody>
          <a:bodyPr/>
          <a:lstStyle>
            <a:lvl1pPr>
              <a:defRPr/>
            </a:lvl1pPr>
          </a:lstStyle>
          <a:p>
            <a:fld id="{9BB51DFC-E86E-4C4C-810A-0881CF4BBDA6}" type="datetimeFigureOut">
              <a:rPr lang="en-IE" smtClean="0"/>
              <a:t>08/02/2024</a:t>
            </a:fld>
            <a:endParaRPr lang="en-IE"/>
          </a:p>
        </p:txBody>
      </p:sp>
      <p:sp>
        <p:nvSpPr>
          <p:cNvPr id="6" name="Rectangle 9"/>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endParaRPr lang="en-IE"/>
          </a:p>
        </p:txBody>
      </p:sp>
      <p:sp>
        <p:nvSpPr>
          <p:cNvPr id="7" name="Rectangle 10"/>
          <p:cNvSpPr>
            <a:spLocks noGrp="1" noChangeArrowheads="1"/>
          </p:cNvSpPr>
          <p:nvPr>
            <p:ph type="sldNum" sz="quarter" idx="12"/>
          </p:nvPr>
        </p:nvSpPr>
        <p:spPr>
          <a:xfrm>
            <a:off x="8737600" y="6248400"/>
            <a:ext cx="2844800" cy="457200"/>
          </a:xfrm>
          <a:prstGeom prst="rect">
            <a:avLst/>
          </a:prstGeom>
          <a:ln/>
        </p:spPr>
        <p:txBody>
          <a:bodyPr/>
          <a:lstStyle>
            <a:lvl1pPr>
              <a:defRPr/>
            </a:lvl1pPr>
          </a:lstStyle>
          <a:p>
            <a:fld id="{2D61F7D4-FF30-412D-BCE1-B6D3A272F20A}" type="slidenum">
              <a:rPr lang="en-IE" smtClean="0"/>
              <a:t>‹#›</a:t>
            </a:fld>
            <a:endParaRPr lang="en-IE"/>
          </a:p>
        </p:txBody>
      </p:sp>
    </p:spTree>
    <p:extLst>
      <p:ext uri="{BB962C8B-B14F-4D97-AF65-F5344CB8AC3E}">
        <p14:creationId xmlns:p14="http://schemas.microsoft.com/office/powerpoint/2010/main" val="2507477138"/>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Rectangle 8"/>
          <p:cNvSpPr>
            <a:spLocks noGrp="1" noChangeArrowheads="1"/>
          </p:cNvSpPr>
          <p:nvPr>
            <p:ph type="dt" sz="half" idx="10"/>
          </p:nvPr>
        </p:nvSpPr>
        <p:spPr>
          <a:xfrm>
            <a:off x="609600" y="6248400"/>
            <a:ext cx="2844800" cy="457200"/>
          </a:xfrm>
          <a:prstGeom prst="rect">
            <a:avLst/>
          </a:prstGeom>
          <a:ln/>
        </p:spPr>
        <p:txBody>
          <a:bodyPr/>
          <a:lstStyle>
            <a:lvl1pPr>
              <a:defRPr/>
            </a:lvl1pPr>
          </a:lstStyle>
          <a:p>
            <a:fld id="{9BB51DFC-E86E-4C4C-810A-0881CF4BBDA6}" type="datetimeFigureOut">
              <a:rPr lang="en-IE" smtClean="0"/>
              <a:t>08/02/2024</a:t>
            </a:fld>
            <a:endParaRPr lang="en-IE"/>
          </a:p>
        </p:txBody>
      </p:sp>
      <p:sp>
        <p:nvSpPr>
          <p:cNvPr id="6" name="Rectangle 9"/>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endParaRPr lang="en-IE"/>
          </a:p>
        </p:txBody>
      </p:sp>
      <p:sp>
        <p:nvSpPr>
          <p:cNvPr id="7" name="Rectangle 10"/>
          <p:cNvSpPr>
            <a:spLocks noGrp="1" noChangeArrowheads="1"/>
          </p:cNvSpPr>
          <p:nvPr>
            <p:ph type="sldNum" sz="quarter" idx="12"/>
          </p:nvPr>
        </p:nvSpPr>
        <p:spPr>
          <a:xfrm>
            <a:off x="8737600" y="6248400"/>
            <a:ext cx="2844800" cy="457200"/>
          </a:xfrm>
          <a:prstGeom prst="rect">
            <a:avLst/>
          </a:prstGeom>
          <a:ln/>
        </p:spPr>
        <p:txBody>
          <a:bodyPr/>
          <a:lstStyle>
            <a:lvl1pPr>
              <a:defRPr/>
            </a:lvl1pPr>
          </a:lstStyle>
          <a:p>
            <a:fld id="{2D61F7D4-FF30-412D-BCE1-B6D3A272F20A}" type="slidenum">
              <a:rPr lang="en-IE" smtClean="0"/>
              <a:t>‹#›</a:t>
            </a:fld>
            <a:endParaRPr lang="en-IE"/>
          </a:p>
        </p:txBody>
      </p:sp>
    </p:spTree>
    <p:extLst>
      <p:ext uri="{BB962C8B-B14F-4D97-AF65-F5344CB8AC3E}">
        <p14:creationId xmlns:p14="http://schemas.microsoft.com/office/powerpoint/2010/main" val="1198782907"/>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832992" y="0"/>
            <a:ext cx="3577855" cy="3810000"/>
            <a:chOff x="-2040" y="0"/>
            <a:chExt cx="2592" cy="2400"/>
          </a:xfrm>
        </p:grpSpPr>
        <p:sp>
          <p:nvSpPr>
            <p:cNvPr id="17411" name="AutoShape 3"/>
            <p:cNvSpPr>
              <a:spLocks noChangeArrowheads="1"/>
            </p:cNvSpPr>
            <p:nvPr/>
          </p:nvSpPr>
          <p:spPr bwMode="auto">
            <a:xfrm>
              <a:off x="-2040" y="432"/>
              <a:ext cx="2592" cy="1968"/>
            </a:xfrm>
            <a:custGeom>
              <a:avLst/>
              <a:gdLst>
                <a:gd name="G0" fmla="+- 18296 0 0"/>
                <a:gd name="G1" fmla="+- -30880 0 0"/>
                <a:gd name="G2" fmla="+- 31512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296" y="5746"/>
                </a:cxn>
                <a:cxn ang="0">
                  <a:pos x="64000" y="32000"/>
                </a:cxn>
                <a:cxn ang="0">
                  <a:pos x="50296" y="58253"/>
                </a:cxn>
                <a:cxn ang="0">
                  <a:pos x="50296" y="58253"/>
                </a:cxn>
                <a:cxn ang="0">
                  <a:pos x="50295" y="58253"/>
                </a:cxn>
                <a:cxn ang="0">
                  <a:pos x="50296" y="58254"/>
                </a:cxn>
                <a:cxn ang="0">
                  <a:pos x="50296" y="5746"/>
                </a:cxn>
                <a:cxn ang="0">
                  <a:pos x="50295" y="5746"/>
                </a:cxn>
                <a:cxn ang="0">
                  <a:pos x="50296" y="5746"/>
                </a:cxn>
              </a:cxnLst>
              <a:rect l="T13" t="T15" r="T17" b="T19"/>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rgbClr val="DC8633"/>
            </a:solidFill>
            <a:ln w="9525">
              <a:noFill/>
              <a:miter lim="800000"/>
              <a:headEnd/>
              <a:tailEnd/>
            </a:ln>
          </p:spPr>
          <p:txBody>
            <a:bodyPr/>
            <a:lstStyle/>
            <a:p>
              <a:pPr fontAlgn="base">
                <a:spcBef>
                  <a:spcPct val="0"/>
                </a:spcBef>
                <a:spcAft>
                  <a:spcPct val="0"/>
                </a:spcAft>
                <a:defRPr/>
              </a:pPr>
              <a:endParaRPr lang="en-US" sz="1800">
                <a:solidFill>
                  <a:srgbClr val="000000"/>
                </a:solidFill>
                <a:latin typeface="Times New Roman" pitchFamily="18" charset="0"/>
                <a:cs typeface="Arial" charset="0"/>
              </a:endParaRPr>
            </a:p>
          </p:txBody>
        </p:sp>
        <p:sp>
          <p:nvSpPr>
            <p:cNvPr id="17412" name="AutoShape 4"/>
            <p:cNvSpPr>
              <a:spLocks noChangeArrowheads="1"/>
            </p:cNvSpPr>
            <p:nvPr/>
          </p:nvSpPr>
          <p:spPr bwMode="auto">
            <a:xfrm>
              <a:off x="-1528" y="0"/>
              <a:ext cx="1949" cy="1987"/>
            </a:xfrm>
            <a:custGeom>
              <a:avLst/>
              <a:gdLst>
                <a:gd name="G0" fmla="+- 18077 0 0"/>
                <a:gd name="G1" fmla="+- -3088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077" y="5595"/>
                </a:cxn>
                <a:cxn ang="0">
                  <a:pos x="64000" y="32000"/>
                </a:cxn>
                <a:cxn ang="0">
                  <a:pos x="50077" y="58404"/>
                </a:cxn>
                <a:cxn ang="0">
                  <a:pos x="50077" y="58404"/>
                </a:cxn>
                <a:cxn ang="0">
                  <a:pos x="50076" y="58404"/>
                </a:cxn>
                <a:cxn ang="0">
                  <a:pos x="50077" y="58405"/>
                </a:cxn>
                <a:cxn ang="0">
                  <a:pos x="50077" y="5595"/>
                </a:cxn>
                <a:cxn ang="0">
                  <a:pos x="50076" y="5595"/>
                </a:cxn>
                <a:cxn ang="0">
                  <a:pos x="50077" y="5595"/>
                </a:cxn>
              </a:cxnLst>
              <a:rect l="T13" t="T15" r="T17" b="T19"/>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rgbClr val="A4343A"/>
            </a:solidFill>
            <a:ln w="9525">
              <a:noFill/>
              <a:miter lim="800000"/>
              <a:headEnd/>
              <a:tailEnd/>
            </a:ln>
          </p:spPr>
          <p:txBody>
            <a:bodyPr/>
            <a:lstStyle/>
            <a:p>
              <a:pPr fontAlgn="base">
                <a:spcBef>
                  <a:spcPct val="0"/>
                </a:spcBef>
                <a:spcAft>
                  <a:spcPct val="0"/>
                </a:spcAft>
                <a:defRPr/>
              </a:pPr>
              <a:endParaRPr lang="en-US" sz="1350">
                <a:solidFill>
                  <a:srgbClr val="000000"/>
                </a:solidFill>
                <a:latin typeface="Arial" charset="0"/>
                <a:cs typeface="Arial" charset="0"/>
              </a:endParaRPr>
            </a:p>
          </p:txBody>
        </p:sp>
      </p:grpSp>
      <p:sp>
        <p:nvSpPr>
          <p:cNvPr id="1027" name="Rectangle 6"/>
          <p:cNvSpPr>
            <a:spLocks noGrp="1" noChangeArrowheads="1"/>
          </p:cNvSpPr>
          <p:nvPr>
            <p:ph type="title"/>
          </p:nvPr>
        </p:nvSpPr>
        <p:spPr bwMode="auto">
          <a:xfrm>
            <a:off x="1775979" y="332656"/>
            <a:ext cx="9805972"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smtClean="0"/>
              <a:t>This is the main content title- </a:t>
            </a:r>
            <a:r>
              <a:rPr lang="en-US" dirty="0" err="1" smtClean="0"/>
              <a:t>arial</a:t>
            </a:r>
            <a:r>
              <a:rPr lang="en-US" dirty="0" smtClean="0"/>
              <a:t> font, size 34</a:t>
            </a:r>
            <a:endParaRPr lang="en-GB" dirty="0" smtClean="0"/>
          </a:p>
        </p:txBody>
      </p:sp>
      <p:sp>
        <p:nvSpPr>
          <p:cNvPr id="1028" name="Rectangle 7"/>
          <p:cNvSpPr>
            <a:spLocks noGrp="1" noChangeArrowheads="1"/>
          </p:cNvSpPr>
          <p:nvPr>
            <p:ph type="body" idx="1"/>
          </p:nvPr>
        </p:nvSpPr>
        <p:spPr bwMode="auto">
          <a:xfrm>
            <a:off x="1775522" y="1827213"/>
            <a:ext cx="9802647"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Arial font, size 24</a:t>
            </a:r>
          </a:p>
          <a:p>
            <a:pPr lvl="1"/>
            <a:r>
              <a:rPr lang="en-US" dirty="0" smtClean="0"/>
              <a:t>Arial font, size 22</a:t>
            </a:r>
          </a:p>
        </p:txBody>
      </p:sp>
      <p:pic>
        <p:nvPicPr>
          <p:cNvPr id="9" name="Picture 8" descr="NCSE-logo.png"/>
          <p:cNvPicPr>
            <a:picLocks noChangeAspect="1"/>
          </p:cNvPicPr>
          <p:nvPr/>
        </p:nvPicPr>
        <p:blipFill>
          <a:blip r:embed="rId18"/>
          <a:stretch>
            <a:fillRect/>
          </a:stretch>
        </p:blipFill>
        <p:spPr>
          <a:xfrm>
            <a:off x="10583333" y="6369050"/>
            <a:ext cx="1507067" cy="565150"/>
          </a:xfrm>
          <a:prstGeom prst="rect">
            <a:avLst/>
          </a:prstGeom>
        </p:spPr>
      </p:pic>
    </p:spTree>
    <p:extLst>
      <p:ext uri="{BB962C8B-B14F-4D97-AF65-F5344CB8AC3E}">
        <p14:creationId xmlns:p14="http://schemas.microsoft.com/office/powerpoint/2010/main" val="28602775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par>
    </p:tnLst>
  </p:timing>
  <p:txStyles>
    <p:titleStyle>
      <a:lvl1pPr algn="l" rtl="0" eaLnBrk="1" fontAlgn="base" hangingPunct="1">
        <a:spcBef>
          <a:spcPct val="0"/>
        </a:spcBef>
        <a:spcAft>
          <a:spcPct val="0"/>
        </a:spcAft>
        <a:defRPr sz="2550">
          <a:solidFill>
            <a:schemeClr val="tx2"/>
          </a:solidFill>
          <a:latin typeface="+mj-lt"/>
          <a:ea typeface="+mj-ea"/>
          <a:cs typeface="+mj-cs"/>
        </a:defRPr>
      </a:lvl1pPr>
      <a:lvl2pPr algn="l" rtl="0" eaLnBrk="1" fontAlgn="base" hangingPunct="1">
        <a:spcBef>
          <a:spcPct val="0"/>
        </a:spcBef>
        <a:spcAft>
          <a:spcPct val="0"/>
        </a:spcAft>
        <a:defRPr sz="2700">
          <a:solidFill>
            <a:schemeClr val="tx2"/>
          </a:solidFill>
          <a:latin typeface="Arial" charset="0"/>
        </a:defRPr>
      </a:lvl2pPr>
      <a:lvl3pPr algn="l" rtl="0" eaLnBrk="1" fontAlgn="base" hangingPunct="1">
        <a:spcBef>
          <a:spcPct val="0"/>
        </a:spcBef>
        <a:spcAft>
          <a:spcPct val="0"/>
        </a:spcAft>
        <a:defRPr sz="2700">
          <a:solidFill>
            <a:schemeClr val="tx2"/>
          </a:solidFill>
          <a:latin typeface="Arial" charset="0"/>
        </a:defRPr>
      </a:lvl3pPr>
      <a:lvl4pPr algn="l" rtl="0" eaLnBrk="1" fontAlgn="base" hangingPunct="1">
        <a:spcBef>
          <a:spcPct val="0"/>
        </a:spcBef>
        <a:spcAft>
          <a:spcPct val="0"/>
        </a:spcAft>
        <a:defRPr sz="2700">
          <a:solidFill>
            <a:schemeClr val="tx2"/>
          </a:solidFill>
          <a:latin typeface="Arial" charset="0"/>
        </a:defRPr>
      </a:lvl4pPr>
      <a:lvl5pPr algn="l" rtl="0" eaLnBrk="1" fontAlgn="base" hangingPunct="1">
        <a:spcBef>
          <a:spcPct val="0"/>
        </a:spcBef>
        <a:spcAft>
          <a:spcPct val="0"/>
        </a:spcAft>
        <a:defRPr sz="2700">
          <a:solidFill>
            <a:schemeClr val="tx2"/>
          </a:solidFill>
          <a:latin typeface="Arial" charset="0"/>
        </a:defRPr>
      </a:lvl5pPr>
      <a:lvl6pPr marL="342900" algn="l" rtl="0" eaLnBrk="1" fontAlgn="base" hangingPunct="1">
        <a:spcBef>
          <a:spcPct val="0"/>
        </a:spcBef>
        <a:spcAft>
          <a:spcPct val="0"/>
        </a:spcAft>
        <a:defRPr sz="2700">
          <a:solidFill>
            <a:schemeClr val="tx2"/>
          </a:solidFill>
          <a:latin typeface="Arial" charset="0"/>
        </a:defRPr>
      </a:lvl6pPr>
      <a:lvl7pPr marL="685800" algn="l" rtl="0" eaLnBrk="1" fontAlgn="base" hangingPunct="1">
        <a:spcBef>
          <a:spcPct val="0"/>
        </a:spcBef>
        <a:spcAft>
          <a:spcPct val="0"/>
        </a:spcAft>
        <a:defRPr sz="2700">
          <a:solidFill>
            <a:schemeClr val="tx2"/>
          </a:solidFill>
          <a:latin typeface="Arial" charset="0"/>
        </a:defRPr>
      </a:lvl7pPr>
      <a:lvl8pPr marL="1028700" algn="l" rtl="0" eaLnBrk="1" fontAlgn="base" hangingPunct="1">
        <a:spcBef>
          <a:spcPct val="0"/>
        </a:spcBef>
        <a:spcAft>
          <a:spcPct val="0"/>
        </a:spcAft>
        <a:defRPr sz="2700">
          <a:solidFill>
            <a:schemeClr val="tx2"/>
          </a:solidFill>
          <a:latin typeface="Arial" charset="0"/>
        </a:defRPr>
      </a:lvl8pPr>
      <a:lvl9pPr marL="1371600" algn="l" rtl="0" eaLnBrk="1" fontAlgn="base" hangingPunct="1">
        <a:spcBef>
          <a:spcPct val="0"/>
        </a:spcBef>
        <a:spcAft>
          <a:spcPct val="0"/>
        </a:spcAft>
        <a:defRPr sz="2700">
          <a:solidFill>
            <a:schemeClr val="tx2"/>
          </a:solidFill>
          <a:latin typeface="Arial" charset="0"/>
        </a:defRPr>
      </a:lvl9pPr>
    </p:titleStyle>
    <p:bodyStyle>
      <a:lvl1pPr marL="257175" indent="-257175" algn="l" rtl="0" eaLnBrk="1" fontAlgn="base" hangingPunct="1">
        <a:spcBef>
          <a:spcPct val="20000"/>
        </a:spcBef>
        <a:spcAft>
          <a:spcPct val="0"/>
        </a:spcAft>
        <a:buClr>
          <a:schemeClr val="tx2"/>
        </a:buClr>
        <a:buSzPct val="70000"/>
        <a:buFont typeface="Wingdings" pitchFamily="2" charset="2"/>
        <a:buChar char="¡"/>
        <a:defRPr sz="1800" baseline="0">
          <a:solidFill>
            <a:schemeClr val="tx1"/>
          </a:solidFill>
          <a:latin typeface="+mn-lt"/>
          <a:ea typeface="+mn-ea"/>
          <a:cs typeface="+mn-cs"/>
        </a:defRPr>
      </a:lvl1pPr>
      <a:lvl2pPr marL="557213" indent="-214313" algn="l" rtl="0" eaLnBrk="1" fontAlgn="base" hangingPunct="1">
        <a:spcBef>
          <a:spcPct val="20000"/>
        </a:spcBef>
        <a:spcAft>
          <a:spcPct val="0"/>
        </a:spcAft>
        <a:buClr>
          <a:srgbClr val="A4343A"/>
        </a:buClr>
        <a:buSzPct val="70000"/>
        <a:buFont typeface="Wingdings" pitchFamily="2" charset="2"/>
        <a:buChar char="l"/>
        <a:defRPr sz="1650" baseline="0">
          <a:solidFill>
            <a:schemeClr val="tx1"/>
          </a:solidFill>
          <a:latin typeface="+mn-lt"/>
        </a:defRPr>
      </a:lvl2pPr>
      <a:lvl3pPr marL="857250" indent="-171450" algn="l" rtl="0" eaLnBrk="1" fontAlgn="base" hangingPunct="1">
        <a:spcBef>
          <a:spcPct val="20000"/>
        </a:spcBef>
        <a:spcAft>
          <a:spcPct val="0"/>
        </a:spcAft>
        <a:buClr>
          <a:schemeClr val="tx2"/>
        </a:buClr>
        <a:buSzPct val="65000"/>
        <a:buFont typeface="Wingdings" pitchFamily="2" charset="2"/>
        <a:buChar char="¡"/>
        <a:defRPr sz="1650">
          <a:solidFill>
            <a:schemeClr val="tx1"/>
          </a:solidFill>
          <a:latin typeface="+mn-lt"/>
        </a:defRPr>
      </a:lvl3pPr>
      <a:lvl4pPr marL="1200150" indent="-171450" algn="l" rtl="0" eaLnBrk="1" fontAlgn="base" hangingPunct="1">
        <a:spcBef>
          <a:spcPct val="20000"/>
        </a:spcBef>
        <a:spcAft>
          <a:spcPct val="0"/>
        </a:spcAft>
        <a:buClr>
          <a:schemeClr val="accent2"/>
        </a:buClr>
        <a:buSzPct val="70000"/>
        <a:buFont typeface="Wingdings" pitchFamily="2" charset="2"/>
        <a:buChar char="l"/>
        <a:defRPr sz="1425">
          <a:solidFill>
            <a:schemeClr val="tx1"/>
          </a:solidFill>
          <a:latin typeface="+mn-lt"/>
        </a:defRPr>
      </a:lvl4pPr>
      <a:lvl5pPr marL="1543050" indent="-171450" algn="l" rtl="0" eaLnBrk="1" fontAlgn="base" hangingPunct="1">
        <a:spcBef>
          <a:spcPct val="20000"/>
        </a:spcBef>
        <a:spcAft>
          <a:spcPct val="0"/>
        </a:spcAft>
        <a:buClr>
          <a:schemeClr val="tx2"/>
        </a:buClr>
        <a:buSzPct val="60000"/>
        <a:buFont typeface="Wingdings" pitchFamily="2" charset="2"/>
        <a:buChar char="¡"/>
        <a:defRPr sz="1425">
          <a:solidFill>
            <a:schemeClr val="tx1"/>
          </a:solidFill>
          <a:latin typeface="+mn-lt"/>
        </a:defRPr>
      </a:lvl5pPr>
      <a:lvl6pPr marL="1885950" indent="-171450" algn="l" rtl="0" eaLnBrk="1" fontAlgn="base" hangingPunct="1">
        <a:spcBef>
          <a:spcPct val="20000"/>
        </a:spcBef>
        <a:spcAft>
          <a:spcPct val="0"/>
        </a:spcAft>
        <a:buClr>
          <a:schemeClr val="tx2"/>
        </a:buClr>
        <a:buSzPct val="60000"/>
        <a:buFont typeface="Wingdings" pitchFamily="2" charset="2"/>
        <a:buChar char="¡"/>
        <a:defRPr sz="1425">
          <a:solidFill>
            <a:schemeClr val="tx1"/>
          </a:solidFill>
          <a:latin typeface="+mn-lt"/>
        </a:defRPr>
      </a:lvl6pPr>
      <a:lvl7pPr marL="2228850" indent="-171450" algn="l" rtl="0" eaLnBrk="1" fontAlgn="base" hangingPunct="1">
        <a:spcBef>
          <a:spcPct val="20000"/>
        </a:spcBef>
        <a:spcAft>
          <a:spcPct val="0"/>
        </a:spcAft>
        <a:buClr>
          <a:schemeClr val="tx2"/>
        </a:buClr>
        <a:buSzPct val="60000"/>
        <a:buFont typeface="Wingdings" pitchFamily="2" charset="2"/>
        <a:buChar char="¡"/>
        <a:defRPr sz="1425">
          <a:solidFill>
            <a:schemeClr val="tx1"/>
          </a:solidFill>
          <a:latin typeface="+mn-lt"/>
        </a:defRPr>
      </a:lvl7pPr>
      <a:lvl8pPr marL="2571750" indent="-171450" algn="l" rtl="0" eaLnBrk="1" fontAlgn="base" hangingPunct="1">
        <a:spcBef>
          <a:spcPct val="20000"/>
        </a:spcBef>
        <a:spcAft>
          <a:spcPct val="0"/>
        </a:spcAft>
        <a:buClr>
          <a:schemeClr val="tx2"/>
        </a:buClr>
        <a:buSzPct val="60000"/>
        <a:buFont typeface="Wingdings" pitchFamily="2" charset="2"/>
        <a:buChar char="¡"/>
        <a:defRPr sz="1425">
          <a:solidFill>
            <a:schemeClr val="tx1"/>
          </a:solidFill>
          <a:latin typeface="+mn-lt"/>
        </a:defRPr>
      </a:lvl8pPr>
      <a:lvl9pPr marL="2914650" indent="-171450" algn="l" rtl="0" eaLnBrk="1" fontAlgn="base" hangingPunct="1">
        <a:spcBef>
          <a:spcPct val="20000"/>
        </a:spcBef>
        <a:spcAft>
          <a:spcPct val="0"/>
        </a:spcAft>
        <a:buClr>
          <a:schemeClr val="tx2"/>
        </a:buClr>
        <a:buSzPct val="60000"/>
        <a:buFont typeface="Wingdings" pitchFamily="2" charset="2"/>
        <a:buChar char="¡"/>
        <a:defRPr sz="1425">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832992" y="0"/>
            <a:ext cx="3577855" cy="3810000"/>
            <a:chOff x="-2040" y="0"/>
            <a:chExt cx="2592" cy="2400"/>
          </a:xfrm>
        </p:grpSpPr>
        <p:sp>
          <p:nvSpPr>
            <p:cNvPr id="17411" name="AutoShape 3"/>
            <p:cNvSpPr>
              <a:spLocks noChangeArrowheads="1"/>
            </p:cNvSpPr>
            <p:nvPr/>
          </p:nvSpPr>
          <p:spPr bwMode="auto">
            <a:xfrm>
              <a:off x="-2040" y="432"/>
              <a:ext cx="2592" cy="1968"/>
            </a:xfrm>
            <a:custGeom>
              <a:avLst/>
              <a:gdLst>
                <a:gd name="G0" fmla="+- 18296 0 0"/>
                <a:gd name="G1" fmla="+- -30880 0 0"/>
                <a:gd name="G2" fmla="+- 31512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296" y="5746"/>
                </a:cxn>
                <a:cxn ang="0">
                  <a:pos x="64000" y="32000"/>
                </a:cxn>
                <a:cxn ang="0">
                  <a:pos x="50296" y="58253"/>
                </a:cxn>
                <a:cxn ang="0">
                  <a:pos x="50296" y="58253"/>
                </a:cxn>
                <a:cxn ang="0">
                  <a:pos x="50295" y="58253"/>
                </a:cxn>
                <a:cxn ang="0">
                  <a:pos x="50296" y="58254"/>
                </a:cxn>
                <a:cxn ang="0">
                  <a:pos x="50296" y="5746"/>
                </a:cxn>
                <a:cxn ang="0">
                  <a:pos x="50295" y="5746"/>
                </a:cxn>
                <a:cxn ang="0">
                  <a:pos x="50296" y="5746"/>
                </a:cxn>
              </a:cxnLst>
              <a:rect l="T13" t="T15" r="T17" b="T19"/>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rgbClr val="DC8633"/>
            </a:solidFill>
            <a:ln w="9525">
              <a:noFill/>
              <a:miter lim="800000"/>
              <a:headEnd/>
              <a:tailEnd/>
            </a:ln>
          </p:spPr>
          <p:txBody>
            <a:bodyPr/>
            <a:lstStyle/>
            <a:p>
              <a:pPr fontAlgn="base">
                <a:spcBef>
                  <a:spcPct val="0"/>
                </a:spcBef>
                <a:spcAft>
                  <a:spcPct val="0"/>
                </a:spcAft>
                <a:defRPr/>
              </a:pPr>
              <a:endParaRPr lang="en-US" sz="2400">
                <a:solidFill>
                  <a:srgbClr val="000000"/>
                </a:solidFill>
                <a:latin typeface="Times New Roman" pitchFamily="18" charset="0"/>
                <a:cs typeface="Arial" charset="0"/>
              </a:endParaRPr>
            </a:p>
          </p:txBody>
        </p:sp>
        <p:sp>
          <p:nvSpPr>
            <p:cNvPr id="17412" name="AutoShape 4"/>
            <p:cNvSpPr>
              <a:spLocks noChangeArrowheads="1"/>
            </p:cNvSpPr>
            <p:nvPr/>
          </p:nvSpPr>
          <p:spPr bwMode="auto">
            <a:xfrm>
              <a:off x="-1528" y="0"/>
              <a:ext cx="1949" cy="1987"/>
            </a:xfrm>
            <a:custGeom>
              <a:avLst/>
              <a:gdLst>
                <a:gd name="G0" fmla="+- 18077 0 0"/>
                <a:gd name="G1" fmla="+- -3088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077" y="5595"/>
                </a:cxn>
                <a:cxn ang="0">
                  <a:pos x="64000" y="32000"/>
                </a:cxn>
                <a:cxn ang="0">
                  <a:pos x="50077" y="58404"/>
                </a:cxn>
                <a:cxn ang="0">
                  <a:pos x="50077" y="58404"/>
                </a:cxn>
                <a:cxn ang="0">
                  <a:pos x="50076" y="58404"/>
                </a:cxn>
                <a:cxn ang="0">
                  <a:pos x="50077" y="58405"/>
                </a:cxn>
                <a:cxn ang="0">
                  <a:pos x="50077" y="5595"/>
                </a:cxn>
                <a:cxn ang="0">
                  <a:pos x="50076" y="5595"/>
                </a:cxn>
                <a:cxn ang="0">
                  <a:pos x="50077" y="5595"/>
                </a:cxn>
              </a:cxnLst>
              <a:rect l="T13" t="T15" r="T17" b="T19"/>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rgbClr val="A4343A"/>
            </a:solidFill>
            <a:ln w="9525">
              <a:noFill/>
              <a:miter lim="800000"/>
              <a:headEnd/>
              <a:tailEnd/>
            </a:ln>
          </p:spPr>
          <p:txBody>
            <a:bodyPr/>
            <a:lstStyle/>
            <a:p>
              <a:pPr fontAlgn="base">
                <a:spcBef>
                  <a:spcPct val="0"/>
                </a:spcBef>
                <a:spcAft>
                  <a:spcPct val="0"/>
                </a:spcAft>
                <a:defRPr/>
              </a:pPr>
              <a:endParaRPr lang="en-US" sz="1800">
                <a:solidFill>
                  <a:srgbClr val="000000"/>
                </a:solidFill>
                <a:latin typeface="Arial" charset="0"/>
                <a:cs typeface="Arial" charset="0"/>
              </a:endParaRPr>
            </a:p>
          </p:txBody>
        </p:sp>
      </p:grpSp>
      <p:sp>
        <p:nvSpPr>
          <p:cNvPr id="1027" name="Rectangle 6"/>
          <p:cNvSpPr>
            <a:spLocks noGrp="1" noChangeArrowheads="1"/>
          </p:cNvSpPr>
          <p:nvPr>
            <p:ph type="title"/>
          </p:nvPr>
        </p:nvSpPr>
        <p:spPr bwMode="auto">
          <a:xfrm>
            <a:off x="1775979" y="332656"/>
            <a:ext cx="9805972"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smtClean="0"/>
              <a:t>This is the main content title- </a:t>
            </a:r>
            <a:r>
              <a:rPr lang="en-US" dirty="0" err="1" smtClean="0"/>
              <a:t>arial</a:t>
            </a:r>
            <a:r>
              <a:rPr lang="en-US" dirty="0" smtClean="0"/>
              <a:t> font, size 34</a:t>
            </a:r>
            <a:endParaRPr lang="en-GB" dirty="0" smtClean="0"/>
          </a:p>
        </p:txBody>
      </p:sp>
      <p:sp>
        <p:nvSpPr>
          <p:cNvPr id="1028" name="Rectangle 7"/>
          <p:cNvSpPr>
            <a:spLocks noGrp="1" noChangeArrowheads="1"/>
          </p:cNvSpPr>
          <p:nvPr>
            <p:ph type="body" idx="1"/>
          </p:nvPr>
        </p:nvSpPr>
        <p:spPr bwMode="auto">
          <a:xfrm>
            <a:off x="1775521" y="1827213"/>
            <a:ext cx="9802647"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Arial font, size 24</a:t>
            </a:r>
          </a:p>
          <a:p>
            <a:pPr lvl="1"/>
            <a:r>
              <a:rPr lang="en-US" dirty="0" smtClean="0"/>
              <a:t>Arial font, size 22</a:t>
            </a:r>
          </a:p>
        </p:txBody>
      </p:sp>
      <p:pic>
        <p:nvPicPr>
          <p:cNvPr id="9" name="Picture 8" descr="NCSE-logo.png"/>
          <p:cNvPicPr>
            <a:picLocks noChangeAspect="1"/>
          </p:cNvPicPr>
          <p:nvPr userDrawn="1"/>
        </p:nvPicPr>
        <p:blipFill>
          <a:blip r:embed="rId14"/>
          <a:stretch>
            <a:fillRect/>
          </a:stretch>
        </p:blipFill>
        <p:spPr>
          <a:xfrm>
            <a:off x="10583333" y="6369050"/>
            <a:ext cx="1507067" cy="565150"/>
          </a:xfrm>
          <a:prstGeom prst="rect">
            <a:avLst/>
          </a:prstGeom>
        </p:spPr>
      </p:pic>
    </p:spTree>
    <p:extLst>
      <p:ext uri="{BB962C8B-B14F-4D97-AF65-F5344CB8AC3E}">
        <p14:creationId xmlns:p14="http://schemas.microsoft.com/office/powerpoint/2010/main" val="215386514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hf sldNum="0" hdr="0" ftr="0" dt="0"/>
  <p:txStyles>
    <p:titleStyle>
      <a:lvl1pPr algn="l" rtl="0" eaLnBrk="1" fontAlgn="base" hangingPunct="1">
        <a:spcBef>
          <a:spcPct val="0"/>
        </a:spcBef>
        <a:spcAft>
          <a:spcPct val="0"/>
        </a:spcAft>
        <a:defRPr sz="34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Arial" charset="0"/>
        </a:defRPr>
      </a:lvl2pPr>
      <a:lvl3pPr algn="l" rtl="0" eaLnBrk="1" fontAlgn="base" hangingPunct="1">
        <a:spcBef>
          <a:spcPct val="0"/>
        </a:spcBef>
        <a:spcAft>
          <a:spcPct val="0"/>
        </a:spcAft>
        <a:defRPr sz="3600">
          <a:solidFill>
            <a:schemeClr val="tx2"/>
          </a:solidFill>
          <a:latin typeface="Arial" charset="0"/>
        </a:defRPr>
      </a:lvl3pPr>
      <a:lvl4pPr algn="l" rtl="0" eaLnBrk="1" fontAlgn="base" hangingPunct="1">
        <a:spcBef>
          <a:spcPct val="0"/>
        </a:spcBef>
        <a:spcAft>
          <a:spcPct val="0"/>
        </a:spcAft>
        <a:defRPr sz="3600">
          <a:solidFill>
            <a:schemeClr val="tx2"/>
          </a:solidFill>
          <a:latin typeface="Arial" charset="0"/>
        </a:defRPr>
      </a:lvl4pPr>
      <a:lvl5pPr algn="l" rtl="0" eaLnBrk="1" fontAlgn="base" hangingPunct="1">
        <a:spcBef>
          <a:spcPct val="0"/>
        </a:spcBef>
        <a:spcAft>
          <a:spcPct val="0"/>
        </a:spcAft>
        <a:defRPr sz="3600">
          <a:solidFill>
            <a:schemeClr val="tx2"/>
          </a:solidFill>
          <a:latin typeface="Arial" charset="0"/>
        </a:defRPr>
      </a:lvl5pPr>
      <a:lvl6pPr marL="457200" algn="l" rtl="0" eaLnBrk="1" fontAlgn="base" hangingPunct="1">
        <a:spcBef>
          <a:spcPct val="0"/>
        </a:spcBef>
        <a:spcAft>
          <a:spcPct val="0"/>
        </a:spcAft>
        <a:defRPr sz="3600">
          <a:solidFill>
            <a:schemeClr val="tx2"/>
          </a:solidFill>
          <a:latin typeface="Arial" charset="0"/>
        </a:defRPr>
      </a:lvl6pPr>
      <a:lvl7pPr marL="914400" algn="l" rtl="0" eaLnBrk="1" fontAlgn="base" hangingPunct="1">
        <a:spcBef>
          <a:spcPct val="0"/>
        </a:spcBef>
        <a:spcAft>
          <a:spcPct val="0"/>
        </a:spcAft>
        <a:defRPr sz="3600">
          <a:solidFill>
            <a:schemeClr val="tx2"/>
          </a:solidFill>
          <a:latin typeface="Arial" charset="0"/>
        </a:defRPr>
      </a:lvl7pPr>
      <a:lvl8pPr marL="1371600" algn="l" rtl="0" eaLnBrk="1" fontAlgn="base" hangingPunct="1">
        <a:spcBef>
          <a:spcPct val="0"/>
        </a:spcBef>
        <a:spcAft>
          <a:spcPct val="0"/>
        </a:spcAft>
        <a:defRPr sz="3600">
          <a:solidFill>
            <a:schemeClr val="tx2"/>
          </a:solidFill>
          <a:latin typeface="Arial" charset="0"/>
        </a:defRPr>
      </a:lvl8pPr>
      <a:lvl9pPr marL="1828800" algn="l" rtl="0" eaLnBrk="1" fontAlgn="base" hangingPunct="1">
        <a:spcBef>
          <a:spcPct val="0"/>
        </a:spcBef>
        <a:spcAft>
          <a:spcPct val="0"/>
        </a:spcAft>
        <a:defRPr sz="3600">
          <a:solidFill>
            <a:schemeClr val="tx2"/>
          </a:solidFill>
          <a:latin typeface="Arial" charset="0"/>
        </a:defRPr>
      </a:lvl9pPr>
    </p:titleStyle>
    <p:bodyStyle>
      <a:lvl1pPr marL="342900" indent="-342900" algn="l" rtl="0" eaLnBrk="1" fontAlgn="base" hangingPunct="1">
        <a:spcBef>
          <a:spcPct val="20000"/>
        </a:spcBef>
        <a:spcAft>
          <a:spcPct val="0"/>
        </a:spcAft>
        <a:buClr>
          <a:schemeClr val="tx2"/>
        </a:buClr>
        <a:buSzPct val="70000"/>
        <a:buFont typeface="Wingdings" pitchFamily="2" charset="2"/>
        <a:buChar char="¡"/>
        <a:defRPr sz="2400" baseline="0">
          <a:solidFill>
            <a:schemeClr val="tx1"/>
          </a:solidFill>
          <a:latin typeface="+mn-lt"/>
          <a:ea typeface="+mn-ea"/>
          <a:cs typeface="+mn-cs"/>
        </a:defRPr>
      </a:lvl1pPr>
      <a:lvl2pPr marL="742950" indent="-285750" algn="l" rtl="0" eaLnBrk="1" fontAlgn="base" hangingPunct="1">
        <a:spcBef>
          <a:spcPct val="20000"/>
        </a:spcBef>
        <a:spcAft>
          <a:spcPct val="0"/>
        </a:spcAft>
        <a:buClr>
          <a:srgbClr val="A4343A"/>
        </a:buClr>
        <a:buSzPct val="70000"/>
        <a:buFont typeface="Wingdings" pitchFamily="2" charset="2"/>
        <a:buChar char="l"/>
        <a:defRPr sz="2200" baseline="0">
          <a:solidFill>
            <a:schemeClr val="tx1"/>
          </a:solidFill>
          <a:latin typeface="+mn-lt"/>
        </a:defRPr>
      </a:lvl2pPr>
      <a:lvl3pPr marL="1143000" indent="-228600" algn="l" rtl="0" eaLnBrk="1" fontAlgn="base" hangingPunct="1">
        <a:spcBef>
          <a:spcPct val="20000"/>
        </a:spcBef>
        <a:spcAft>
          <a:spcPct val="0"/>
        </a:spcAft>
        <a:buClr>
          <a:schemeClr val="tx2"/>
        </a:buClr>
        <a:buSzPct val="65000"/>
        <a:buFont typeface="Wingdings" pitchFamily="2" charset="2"/>
        <a:buChar char="¡"/>
        <a:defRPr sz="2200">
          <a:solidFill>
            <a:schemeClr val="tx1"/>
          </a:solidFill>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l"/>
        <a:defRPr sz="1900">
          <a:solidFill>
            <a:schemeClr val="tx1"/>
          </a:solidFill>
          <a:latin typeface="+mn-lt"/>
        </a:defRPr>
      </a:lvl4pPr>
      <a:lvl5pPr marL="2057400" indent="-228600" algn="l" rtl="0" eaLnBrk="1" fontAlgn="base" hangingPunct="1">
        <a:spcBef>
          <a:spcPct val="20000"/>
        </a:spcBef>
        <a:spcAft>
          <a:spcPct val="0"/>
        </a:spcAft>
        <a:buClr>
          <a:schemeClr val="tx2"/>
        </a:buClr>
        <a:buSzPct val="60000"/>
        <a:buFont typeface="Wingdings" pitchFamily="2" charset="2"/>
        <a:buChar char="¡"/>
        <a:defRPr sz="1900">
          <a:solidFill>
            <a:schemeClr val="tx1"/>
          </a:solidFill>
          <a:latin typeface="+mn-lt"/>
        </a:defRPr>
      </a:lvl5pPr>
      <a:lvl6pPr marL="2514600" indent="-228600" algn="l" rtl="0" eaLnBrk="1" fontAlgn="base" hangingPunct="1">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eaLnBrk="1" fontAlgn="base" hangingPunct="1">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eaLnBrk="1" fontAlgn="base" hangingPunct="1">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eaLnBrk="1" fontAlgn="base" hangingPunct="1">
        <a:spcBef>
          <a:spcPct val="20000"/>
        </a:spcBef>
        <a:spcAft>
          <a:spcPct val="0"/>
        </a:spcAft>
        <a:buClr>
          <a:schemeClr val="tx2"/>
        </a:buClr>
        <a:buSzPct val="60000"/>
        <a:buFont typeface="Wingdings" pitchFamily="2" charset="2"/>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cid:4606bf02-ffec-4221-95cf-c9a6101e8544@itservices.gov.ie" TargetMode="External"/><Relationship Id="rId2" Type="http://schemas.openxmlformats.org/officeDocument/2006/relationships/image" Target="../media/image2.jpe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9.png"/><Relationship Id="rId7" Type="http://schemas.openxmlformats.org/officeDocument/2006/relationships/diagramColors" Target="../diagrams/colors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32655"/>
            <a:ext cx="10484671" cy="3560075"/>
          </a:xfrm>
        </p:spPr>
        <p:txBody>
          <a:bodyPr/>
          <a:lstStyle/>
          <a:p>
            <a:pPr algn="ctr"/>
            <a:r>
              <a:rPr lang="en-IE" dirty="0" smtClean="0"/>
              <a:t>Understanding and Responding to Behaviours of Concern</a:t>
            </a:r>
            <a:br>
              <a:rPr lang="en-IE" dirty="0" smtClean="0"/>
            </a:br>
            <a:r>
              <a:rPr lang="en-IE" dirty="0" smtClean="0"/>
              <a:t>IPPN – February 2024</a:t>
            </a:r>
            <a:endParaRPr lang="en-IE" dirty="0"/>
          </a:p>
        </p:txBody>
      </p:sp>
    </p:spTree>
    <p:extLst>
      <p:ext uri="{BB962C8B-B14F-4D97-AF65-F5344CB8AC3E}">
        <p14:creationId xmlns:p14="http://schemas.microsoft.com/office/powerpoint/2010/main" val="316866764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35760" y="548681"/>
            <a:ext cx="4618508" cy="6054063"/>
          </a:xfrm>
          <a:prstGeom prst="rect">
            <a:avLst/>
          </a:prstGeom>
        </p:spPr>
      </p:pic>
    </p:spTree>
    <p:extLst>
      <p:ext uri="{BB962C8B-B14F-4D97-AF65-F5344CB8AC3E}">
        <p14:creationId xmlns:p14="http://schemas.microsoft.com/office/powerpoint/2010/main" val="304616694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89846" y="332657"/>
            <a:ext cx="4826434" cy="6252284"/>
          </a:xfrm>
        </p:spPr>
      </p:pic>
    </p:spTree>
    <p:extLst>
      <p:ext uri="{BB962C8B-B14F-4D97-AF65-F5344CB8AC3E}">
        <p14:creationId xmlns:p14="http://schemas.microsoft.com/office/powerpoint/2010/main" val="27269389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476"/>
          <a:stretch/>
        </p:blipFill>
        <p:spPr>
          <a:xfrm>
            <a:off x="3575721" y="164576"/>
            <a:ext cx="4805807" cy="6453336"/>
          </a:xfrm>
        </p:spPr>
      </p:pic>
    </p:spTree>
    <p:extLst>
      <p:ext uri="{BB962C8B-B14F-4D97-AF65-F5344CB8AC3E}">
        <p14:creationId xmlns:p14="http://schemas.microsoft.com/office/powerpoint/2010/main" val="11701097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35760" y="332656"/>
            <a:ext cx="4680520" cy="6064748"/>
          </a:xfrm>
          <a:prstGeom prst="rect">
            <a:avLst/>
          </a:prstGeom>
        </p:spPr>
      </p:pic>
    </p:spTree>
    <p:extLst>
      <p:ext uri="{BB962C8B-B14F-4D97-AF65-F5344CB8AC3E}">
        <p14:creationId xmlns:p14="http://schemas.microsoft.com/office/powerpoint/2010/main" val="51624106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03713" y="260648"/>
            <a:ext cx="4940103" cy="6357446"/>
          </a:xfrm>
        </p:spPr>
      </p:pic>
    </p:spTree>
    <p:extLst>
      <p:ext uri="{BB962C8B-B14F-4D97-AF65-F5344CB8AC3E}">
        <p14:creationId xmlns:p14="http://schemas.microsoft.com/office/powerpoint/2010/main" val="319706572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752725" y="476672"/>
            <a:ext cx="5695580" cy="642938"/>
          </a:xfrm>
        </p:spPr>
        <p:txBody>
          <a:bodyPr/>
          <a:lstStyle/>
          <a:p>
            <a:r>
              <a:rPr lang="en-IE" sz="3400" b="1" dirty="0"/>
              <a:t>Prevalence of SLCN</a:t>
            </a:r>
          </a:p>
        </p:txBody>
      </p:sp>
      <p:graphicFrame>
        <p:nvGraphicFramePr>
          <p:cNvPr id="2" name="Diagram 1"/>
          <p:cNvGraphicFramePr/>
          <p:nvPr>
            <p:extLst/>
          </p:nvPr>
        </p:nvGraphicFramePr>
        <p:xfrm>
          <a:off x="3048000" y="1397000"/>
          <a:ext cx="6648400" cy="4768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2304" y="191279"/>
            <a:ext cx="1735255" cy="1558639"/>
          </a:xfrm>
          <a:prstGeom prst="rect">
            <a:avLst/>
          </a:prstGeom>
        </p:spPr>
      </p:pic>
    </p:spTree>
    <p:extLst>
      <p:ext uri="{BB962C8B-B14F-4D97-AF65-F5344CB8AC3E}">
        <p14:creationId xmlns:p14="http://schemas.microsoft.com/office/powerpoint/2010/main" val="2673986767"/>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3400" dirty="0" smtClean="0"/>
              <a:t>Research regarding Long Term Impacts of SLCN </a:t>
            </a:r>
            <a:endParaRPr lang="en-IE" sz="3400" dirty="0"/>
          </a:p>
        </p:txBody>
      </p:sp>
      <p:graphicFrame>
        <p:nvGraphicFramePr>
          <p:cNvPr id="4" name="Content Placeholder 3"/>
          <p:cNvGraphicFramePr>
            <a:graphicFrameLocks noGrp="1"/>
          </p:cNvGraphicFramePr>
          <p:nvPr>
            <p:ph idx="1"/>
            <p:extLst/>
          </p:nvPr>
        </p:nvGraphicFramePr>
        <p:xfrm>
          <a:off x="2639616" y="1475656"/>
          <a:ext cx="7351712"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5238288"/>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99911" y="188640"/>
            <a:ext cx="11977511" cy="1143000"/>
          </a:xfrm>
        </p:spPr>
        <p:txBody>
          <a:bodyPr/>
          <a:lstStyle/>
          <a:p>
            <a:r>
              <a:rPr lang="en-IE" sz="3400" dirty="0" smtClean="0"/>
              <a:t>Key Aspects of Language and Communication </a:t>
            </a:r>
            <a:endParaRPr lang="en-IE" sz="3400" dirty="0"/>
          </a:p>
        </p:txBody>
      </p:sp>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2846" y="3627683"/>
            <a:ext cx="2087154" cy="2960351"/>
          </a:xfrm>
        </p:spPr>
      </p:pic>
      <p:pic>
        <p:nvPicPr>
          <p:cNvPr id="7" name="Content Placeholder 6"/>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3359696" y="1475657"/>
            <a:ext cx="5543550" cy="4543425"/>
          </a:xfrm>
        </p:spPr>
      </p:pic>
      <p:pic>
        <p:nvPicPr>
          <p:cNvPr id="5" name="Picture 4"/>
          <p:cNvPicPr>
            <a:picLocks noChangeAspect="1"/>
          </p:cNvPicPr>
          <p:nvPr/>
        </p:nvPicPr>
        <p:blipFill>
          <a:blip r:embed="rId5"/>
          <a:stretch>
            <a:fillRect/>
          </a:stretch>
        </p:blipFill>
        <p:spPr>
          <a:xfrm>
            <a:off x="9340969" y="3747369"/>
            <a:ext cx="2242073" cy="1722619"/>
          </a:xfrm>
          <a:prstGeom prst="rect">
            <a:avLst/>
          </a:prstGeom>
        </p:spPr>
      </p:pic>
    </p:spTree>
    <p:extLst>
      <p:ext uri="{BB962C8B-B14F-4D97-AF65-F5344CB8AC3E}">
        <p14:creationId xmlns:p14="http://schemas.microsoft.com/office/powerpoint/2010/main" val="3885268257"/>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A88A7A8-22A0-FC08-0D40-ADC2621A07A3}"/>
              </a:ext>
            </a:extLst>
          </p:cNvPr>
          <p:cNvSpPr>
            <a:spLocks noGrp="1"/>
          </p:cNvSpPr>
          <p:nvPr>
            <p:ph type="title"/>
          </p:nvPr>
        </p:nvSpPr>
        <p:spPr>
          <a:xfrm>
            <a:off x="1714498" y="0"/>
            <a:ext cx="9953625" cy="1325563"/>
          </a:xfrm>
        </p:spPr>
        <p:txBody>
          <a:bodyPr/>
          <a:lstStyle/>
          <a:p>
            <a:pPr algn="ctr"/>
            <a:r>
              <a:rPr lang="en-US" sz="3400" dirty="0" smtClean="0"/>
              <a:t>Proactive Steps to Support Stressors</a:t>
            </a:r>
            <a:endParaRPr lang="en-US" sz="3400" dirty="0"/>
          </a:p>
        </p:txBody>
      </p:sp>
      <p:pic>
        <p:nvPicPr>
          <p:cNvPr id="9" name="Content Placeholder 8">
            <a:extLst>
              <a:ext uri="{FF2B5EF4-FFF2-40B4-BE49-F238E27FC236}">
                <a16:creationId xmlns:a16="http://schemas.microsoft.com/office/drawing/2014/main" id="{9CA83E71-0A68-E334-3C22-00F0E7A723EB}"/>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8815" r="22718"/>
          <a:stretch/>
        </p:blipFill>
        <p:spPr>
          <a:xfrm>
            <a:off x="747862" y="38504"/>
            <a:ext cx="2336998" cy="6819496"/>
          </a:xfrm>
        </p:spPr>
      </p:pic>
      <p:pic>
        <p:nvPicPr>
          <p:cNvPr id="11" name="Picture 10">
            <a:extLst>
              <a:ext uri="{FF2B5EF4-FFF2-40B4-BE49-F238E27FC236}">
                <a16:creationId xmlns:a16="http://schemas.microsoft.com/office/drawing/2014/main" id="{D4E06446-D79C-0E79-D5AA-6B2AEA26E97C}"/>
              </a:ext>
            </a:extLst>
          </p:cNvPr>
          <p:cNvPicPr>
            <a:picLocks noChangeAspect="1"/>
          </p:cNvPicPr>
          <p:nvPr/>
        </p:nvPicPr>
        <p:blipFill rotWithShape="1">
          <a:blip r:embed="rId4">
            <a:extLst>
              <a:ext uri="{28A0092B-C50C-407E-A947-70E740481C1C}">
                <a14:useLocalDpi xmlns:a14="http://schemas.microsoft.com/office/drawing/2010/main" val="0"/>
              </a:ext>
            </a:extLst>
          </a:blip>
          <a:srcRect t="30564" b="27385"/>
          <a:stretch/>
        </p:blipFill>
        <p:spPr>
          <a:xfrm>
            <a:off x="3462233" y="1992215"/>
            <a:ext cx="7060626" cy="4199133"/>
          </a:xfrm>
          <a:prstGeom prst="rect">
            <a:avLst/>
          </a:prstGeom>
        </p:spPr>
      </p:pic>
    </p:spTree>
    <p:extLst>
      <p:ext uri="{BB962C8B-B14F-4D97-AF65-F5344CB8AC3E}">
        <p14:creationId xmlns:p14="http://schemas.microsoft.com/office/powerpoint/2010/main" val="818766731"/>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297902" y="3637099"/>
            <a:ext cx="2200275" cy="2085975"/>
          </a:xfrm>
          <a:prstGeom prst="rect">
            <a:avLst/>
          </a:prstGeom>
        </p:spPr>
      </p:pic>
      <p:sp>
        <p:nvSpPr>
          <p:cNvPr id="5" name="Title 4"/>
          <p:cNvSpPr>
            <a:spLocks noGrp="1"/>
          </p:cNvSpPr>
          <p:nvPr>
            <p:ph type="title"/>
          </p:nvPr>
        </p:nvSpPr>
        <p:spPr>
          <a:xfrm>
            <a:off x="1227845" y="254648"/>
            <a:ext cx="7354479" cy="1143000"/>
          </a:xfrm>
        </p:spPr>
        <p:txBody>
          <a:bodyPr/>
          <a:lstStyle/>
          <a:p>
            <a:r>
              <a:rPr lang="en-IE" sz="3400" dirty="0" smtClean="0"/>
              <a:t>A Total Communication Approach </a:t>
            </a:r>
            <a:endParaRPr lang="en-IE" sz="3400" dirty="0"/>
          </a:p>
        </p:txBody>
      </p:sp>
      <p:pic>
        <p:nvPicPr>
          <p:cNvPr id="7" name="Content Placeholder 6"/>
          <p:cNvPicPr>
            <a:picLocks noGrp="1" noChangeAspect="1"/>
          </p:cNvPicPr>
          <p:nvPr>
            <p:ph idx="1"/>
          </p:nvPr>
        </p:nvPicPr>
        <p:blipFill rotWithShape="1">
          <a:blip r:embed="rId4">
            <a:extLst>
              <a:ext uri="{28A0092B-C50C-407E-A947-70E740481C1C}">
                <a14:useLocalDpi xmlns:a14="http://schemas.microsoft.com/office/drawing/2010/main" val="0"/>
              </a:ext>
            </a:extLst>
          </a:blip>
          <a:srcRect l="851"/>
          <a:stretch/>
        </p:blipFill>
        <p:spPr>
          <a:xfrm>
            <a:off x="4767372" y="2014350"/>
            <a:ext cx="2810960" cy="3970963"/>
          </a:xfrm>
        </p:spPr>
      </p:pic>
      <p:pic>
        <p:nvPicPr>
          <p:cNvPr id="8" name="Picture 7"/>
          <p:cNvPicPr>
            <a:picLocks noChangeAspect="1"/>
          </p:cNvPicPr>
          <p:nvPr/>
        </p:nvPicPr>
        <p:blipFill>
          <a:blip r:embed="rId5"/>
          <a:stretch>
            <a:fillRect/>
          </a:stretch>
        </p:blipFill>
        <p:spPr>
          <a:xfrm>
            <a:off x="2079781" y="4725145"/>
            <a:ext cx="2018362" cy="1341629"/>
          </a:xfrm>
          <a:prstGeom prst="rect">
            <a:avLst/>
          </a:prstGeom>
        </p:spPr>
      </p:pic>
      <p:sp>
        <p:nvSpPr>
          <p:cNvPr id="9" name="TextBox 8"/>
          <p:cNvSpPr txBox="1"/>
          <p:nvPr/>
        </p:nvSpPr>
        <p:spPr>
          <a:xfrm>
            <a:off x="2034105" y="1601629"/>
            <a:ext cx="4176464" cy="369332"/>
          </a:xfrm>
          <a:prstGeom prst="rect">
            <a:avLst/>
          </a:prstGeom>
          <a:noFill/>
        </p:spPr>
        <p:txBody>
          <a:bodyPr wrap="square" rtlCol="0">
            <a:spAutoFit/>
          </a:bodyPr>
          <a:lstStyle/>
          <a:p>
            <a:r>
              <a:rPr lang="en-IE" dirty="0"/>
              <a:t>Body Language &amp; Gestures </a:t>
            </a:r>
          </a:p>
        </p:txBody>
      </p:sp>
      <p:sp>
        <p:nvSpPr>
          <p:cNvPr id="10" name="TextBox 9"/>
          <p:cNvSpPr txBox="1"/>
          <p:nvPr/>
        </p:nvSpPr>
        <p:spPr>
          <a:xfrm>
            <a:off x="1847528" y="4310754"/>
            <a:ext cx="3672408" cy="369332"/>
          </a:xfrm>
          <a:prstGeom prst="rect">
            <a:avLst/>
          </a:prstGeom>
          <a:noFill/>
        </p:spPr>
        <p:txBody>
          <a:bodyPr wrap="square" rtlCol="0">
            <a:spAutoFit/>
          </a:bodyPr>
          <a:lstStyle/>
          <a:p>
            <a:r>
              <a:rPr lang="en-IE" dirty="0"/>
              <a:t>Signals, Signs &amp; </a:t>
            </a:r>
            <a:r>
              <a:rPr lang="en-IE" dirty="0" err="1"/>
              <a:t>Lámh</a:t>
            </a:r>
            <a:endParaRPr lang="en-IE" dirty="0"/>
          </a:p>
        </p:txBody>
      </p:sp>
      <p:pic>
        <p:nvPicPr>
          <p:cNvPr id="11" name="Picture 10"/>
          <p:cNvPicPr>
            <a:picLocks noChangeAspect="1"/>
          </p:cNvPicPr>
          <p:nvPr/>
        </p:nvPicPr>
        <p:blipFill>
          <a:blip r:embed="rId6"/>
          <a:stretch>
            <a:fillRect/>
          </a:stretch>
        </p:blipFill>
        <p:spPr>
          <a:xfrm>
            <a:off x="2138848" y="2141993"/>
            <a:ext cx="1004532" cy="1647048"/>
          </a:xfrm>
          <a:prstGeom prst="rect">
            <a:avLst/>
          </a:prstGeom>
        </p:spPr>
      </p:pic>
      <p:pic>
        <p:nvPicPr>
          <p:cNvPr id="12" name="Picture 11"/>
          <p:cNvPicPr>
            <a:picLocks noChangeAspect="1"/>
          </p:cNvPicPr>
          <p:nvPr/>
        </p:nvPicPr>
        <p:blipFill>
          <a:blip r:embed="rId7"/>
          <a:stretch>
            <a:fillRect/>
          </a:stretch>
        </p:blipFill>
        <p:spPr>
          <a:xfrm>
            <a:off x="3228135" y="2096935"/>
            <a:ext cx="1168949" cy="1711071"/>
          </a:xfrm>
          <a:prstGeom prst="rect">
            <a:avLst/>
          </a:prstGeom>
        </p:spPr>
      </p:pic>
      <p:sp>
        <p:nvSpPr>
          <p:cNvPr id="13" name="TextBox 12"/>
          <p:cNvSpPr txBox="1"/>
          <p:nvPr/>
        </p:nvSpPr>
        <p:spPr>
          <a:xfrm>
            <a:off x="8877983" y="1486220"/>
            <a:ext cx="1944216" cy="369332"/>
          </a:xfrm>
          <a:prstGeom prst="rect">
            <a:avLst/>
          </a:prstGeom>
          <a:noFill/>
        </p:spPr>
        <p:txBody>
          <a:bodyPr wrap="square" rtlCol="0">
            <a:spAutoFit/>
          </a:bodyPr>
          <a:lstStyle/>
          <a:p>
            <a:r>
              <a:rPr lang="en-IE" dirty="0"/>
              <a:t>Objects </a:t>
            </a:r>
          </a:p>
        </p:txBody>
      </p:sp>
      <p:pic>
        <p:nvPicPr>
          <p:cNvPr id="14" name="Picture 13"/>
          <p:cNvPicPr>
            <a:picLocks noChangeAspect="1"/>
          </p:cNvPicPr>
          <p:nvPr/>
        </p:nvPicPr>
        <p:blipFill>
          <a:blip r:embed="rId8"/>
          <a:stretch>
            <a:fillRect/>
          </a:stretch>
        </p:blipFill>
        <p:spPr>
          <a:xfrm>
            <a:off x="7574124" y="1466385"/>
            <a:ext cx="1265064" cy="895189"/>
          </a:xfrm>
          <a:prstGeom prst="rect">
            <a:avLst/>
          </a:prstGeom>
        </p:spPr>
      </p:pic>
      <p:pic>
        <p:nvPicPr>
          <p:cNvPr id="15" name="Picture 14"/>
          <p:cNvPicPr>
            <a:picLocks noChangeAspect="1"/>
          </p:cNvPicPr>
          <p:nvPr/>
        </p:nvPicPr>
        <p:blipFill>
          <a:blip r:embed="rId9"/>
          <a:stretch>
            <a:fillRect/>
          </a:stretch>
        </p:blipFill>
        <p:spPr>
          <a:xfrm>
            <a:off x="8355231" y="2032135"/>
            <a:ext cx="1847513" cy="1136718"/>
          </a:xfrm>
          <a:prstGeom prst="rect">
            <a:avLst/>
          </a:prstGeom>
        </p:spPr>
      </p:pic>
      <p:sp>
        <p:nvSpPr>
          <p:cNvPr id="16" name="TextBox 15"/>
          <p:cNvSpPr txBox="1"/>
          <p:nvPr/>
        </p:nvSpPr>
        <p:spPr>
          <a:xfrm>
            <a:off x="7948621" y="3479887"/>
            <a:ext cx="1856668" cy="369332"/>
          </a:xfrm>
          <a:prstGeom prst="rect">
            <a:avLst/>
          </a:prstGeom>
          <a:noFill/>
        </p:spPr>
        <p:txBody>
          <a:bodyPr wrap="square" rtlCol="0">
            <a:spAutoFit/>
          </a:bodyPr>
          <a:lstStyle/>
          <a:p>
            <a:r>
              <a:rPr lang="en-IE" dirty="0"/>
              <a:t>Pictures</a:t>
            </a:r>
          </a:p>
        </p:txBody>
      </p:sp>
      <p:pic>
        <p:nvPicPr>
          <p:cNvPr id="17" name="Picture 16"/>
          <p:cNvPicPr>
            <a:picLocks noChangeAspect="1"/>
          </p:cNvPicPr>
          <p:nvPr/>
        </p:nvPicPr>
        <p:blipFill>
          <a:blip r:embed="rId10"/>
          <a:stretch>
            <a:fillRect/>
          </a:stretch>
        </p:blipFill>
        <p:spPr>
          <a:xfrm>
            <a:off x="7846502" y="5228169"/>
            <a:ext cx="1471645" cy="1304231"/>
          </a:xfrm>
          <a:prstGeom prst="rect">
            <a:avLst/>
          </a:prstGeom>
        </p:spPr>
      </p:pic>
    </p:spTree>
    <p:extLst>
      <p:ext uri="{BB962C8B-B14F-4D97-AF65-F5344CB8AC3E}">
        <p14:creationId xmlns:p14="http://schemas.microsoft.com/office/powerpoint/2010/main" val="2077737805"/>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dirty="0" smtClean="0"/>
              <a:t>Sharon Healy</a:t>
            </a:r>
            <a:br>
              <a:rPr lang="en-IE" dirty="0" smtClean="0"/>
            </a:br>
            <a:r>
              <a:rPr lang="en-IE" sz="1800" dirty="0" smtClean="0"/>
              <a:t>Specialist Lead for Behaviour for Learning and Wellbeing </a:t>
            </a:r>
            <a:endParaRPr lang="en-IE" dirty="0"/>
          </a:p>
        </p:txBody>
      </p:sp>
      <p:sp>
        <p:nvSpPr>
          <p:cNvPr id="6" name="Rectangle 2"/>
          <p:cNvSpPr>
            <a:spLocks noChangeArrowheads="1"/>
          </p:cNvSpPr>
          <p:nvPr/>
        </p:nvSpPr>
        <p:spPr bwMode="auto">
          <a:xfrm>
            <a:off x="5666232" y="-870574"/>
            <a:ext cx="4810517" cy="26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IE"/>
          </a:p>
        </p:txBody>
      </p:sp>
      <p:pic>
        <p:nvPicPr>
          <p:cNvPr id="1025" name="Picture 1" descr="cid:4606bf02-ffec-4221-95cf-c9a6101e8544@itservices.gov.ie"/>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059398" y="1938140"/>
            <a:ext cx="2625635" cy="3500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70034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431879" y="3090380"/>
            <a:ext cx="1921852" cy="2714997"/>
          </a:xfrm>
          <a:prstGeom prst="rect">
            <a:avLst/>
          </a:prstGeom>
        </p:spPr>
      </p:pic>
      <p:sp>
        <p:nvSpPr>
          <p:cNvPr id="2" name="Title 1"/>
          <p:cNvSpPr>
            <a:spLocks noGrp="1"/>
          </p:cNvSpPr>
          <p:nvPr>
            <p:ph type="title"/>
          </p:nvPr>
        </p:nvSpPr>
        <p:spPr>
          <a:xfrm>
            <a:off x="958474" y="266065"/>
            <a:ext cx="8960440" cy="1143000"/>
          </a:xfrm>
        </p:spPr>
        <p:txBody>
          <a:bodyPr/>
          <a:lstStyle/>
          <a:p>
            <a:r>
              <a:rPr lang="en-IE" sz="3400" dirty="0" smtClean="0"/>
              <a:t>Helpful Resources</a:t>
            </a:r>
            <a:endParaRPr lang="en-IE" sz="34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986" y="1582664"/>
            <a:ext cx="3014143" cy="4222713"/>
          </a:xfrm>
          <a:prstGeom prst="rect">
            <a:avLst/>
          </a:prstGeom>
        </p:spPr>
      </p:pic>
      <p:pic>
        <p:nvPicPr>
          <p:cNvPr id="6" name="Picture 5"/>
          <p:cNvPicPr>
            <a:picLocks noChangeAspect="1"/>
          </p:cNvPicPr>
          <p:nvPr/>
        </p:nvPicPr>
        <p:blipFill>
          <a:blip r:embed="rId5"/>
          <a:stretch>
            <a:fillRect/>
          </a:stretch>
        </p:blipFill>
        <p:spPr>
          <a:xfrm>
            <a:off x="9613480" y="932730"/>
            <a:ext cx="1943894" cy="2746136"/>
          </a:xfrm>
          <a:prstGeom prst="rect">
            <a:avLst/>
          </a:prstGeom>
        </p:spPr>
      </p:pic>
      <p:pic>
        <p:nvPicPr>
          <p:cNvPr id="8" name="Picture 7"/>
          <p:cNvPicPr>
            <a:picLocks noChangeAspect="1"/>
          </p:cNvPicPr>
          <p:nvPr/>
        </p:nvPicPr>
        <p:blipFill>
          <a:blip r:embed="rId6"/>
          <a:stretch>
            <a:fillRect/>
          </a:stretch>
        </p:blipFill>
        <p:spPr>
          <a:xfrm>
            <a:off x="7770664" y="517358"/>
            <a:ext cx="1613230" cy="2279006"/>
          </a:xfrm>
          <a:prstGeom prst="rect">
            <a:avLst/>
          </a:prstGeom>
        </p:spPr>
      </p:pic>
      <p:pic>
        <p:nvPicPr>
          <p:cNvPr id="5" name="Picture 4"/>
          <p:cNvPicPr>
            <a:picLocks noChangeAspect="1"/>
          </p:cNvPicPr>
          <p:nvPr/>
        </p:nvPicPr>
        <p:blipFill rotWithShape="1">
          <a:blip r:embed="rId7"/>
          <a:srcRect l="14292" t="10363" r="24368" b="12755"/>
          <a:stretch/>
        </p:blipFill>
        <p:spPr>
          <a:xfrm>
            <a:off x="9657412" y="3090381"/>
            <a:ext cx="1865598" cy="2868778"/>
          </a:xfrm>
          <a:prstGeom prst="rect">
            <a:avLst/>
          </a:prstGeom>
        </p:spPr>
      </p:pic>
      <p:pic>
        <p:nvPicPr>
          <p:cNvPr id="7" name="Picture 6"/>
          <p:cNvPicPr>
            <a:picLocks noChangeAspect="1"/>
          </p:cNvPicPr>
          <p:nvPr/>
        </p:nvPicPr>
        <p:blipFill>
          <a:blip r:embed="rId8"/>
          <a:stretch>
            <a:fillRect/>
          </a:stretch>
        </p:blipFill>
        <p:spPr>
          <a:xfrm>
            <a:off x="7580182" y="3284741"/>
            <a:ext cx="1784271" cy="2520636"/>
          </a:xfrm>
          <a:prstGeom prst="rect">
            <a:avLst/>
          </a:prstGeom>
        </p:spPr>
      </p:pic>
      <p:pic>
        <p:nvPicPr>
          <p:cNvPr id="9" name="Picture 8"/>
          <p:cNvPicPr>
            <a:picLocks noChangeAspect="1"/>
          </p:cNvPicPr>
          <p:nvPr/>
        </p:nvPicPr>
        <p:blipFill>
          <a:blip r:embed="rId9"/>
          <a:stretch>
            <a:fillRect/>
          </a:stretch>
        </p:blipFill>
        <p:spPr>
          <a:xfrm>
            <a:off x="5860711" y="793485"/>
            <a:ext cx="1763473" cy="2491256"/>
          </a:xfrm>
          <a:prstGeom prst="rect">
            <a:avLst/>
          </a:prstGeom>
        </p:spPr>
      </p:pic>
    </p:spTree>
    <p:extLst>
      <p:ext uri="{BB962C8B-B14F-4D97-AF65-F5344CB8AC3E}">
        <p14:creationId xmlns:p14="http://schemas.microsoft.com/office/powerpoint/2010/main" val="4037502100"/>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5772562" y="2653962"/>
            <a:ext cx="1983989" cy="1783079"/>
          </a:xfrm>
          <a:prstGeom prst="rect">
            <a:avLst/>
          </a:prstGeom>
        </p:spPr>
      </p:pic>
      <p:sp>
        <p:nvSpPr>
          <p:cNvPr id="2" name="Title 1"/>
          <p:cNvSpPr>
            <a:spLocks noGrp="1"/>
          </p:cNvSpPr>
          <p:nvPr>
            <p:ph type="title"/>
          </p:nvPr>
        </p:nvSpPr>
        <p:spPr>
          <a:xfrm>
            <a:off x="643468" y="408411"/>
            <a:ext cx="11413066" cy="1143000"/>
          </a:xfrm>
        </p:spPr>
        <p:txBody>
          <a:bodyPr/>
          <a:lstStyle/>
          <a:p>
            <a:r>
              <a:rPr lang="en-IE" sz="3400" dirty="0" smtClean="0"/>
              <a:t>Varied Options for Functional Communication and Regulation  </a:t>
            </a:r>
            <a:endParaRPr lang="en-IE" sz="3400" dirty="0"/>
          </a:p>
        </p:txBody>
      </p:sp>
      <p:pic>
        <p:nvPicPr>
          <p:cNvPr id="4" name="Picture 3"/>
          <p:cNvPicPr>
            <a:picLocks noChangeAspect="1"/>
          </p:cNvPicPr>
          <p:nvPr/>
        </p:nvPicPr>
        <p:blipFill>
          <a:blip r:embed="rId4"/>
          <a:stretch>
            <a:fillRect/>
          </a:stretch>
        </p:blipFill>
        <p:spPr>
          <a:xfrm rot="214525">
            <a:off x="1662249" y="4600739"/>
            <a:ext cx="2143125" cy="2143125"/>
          </a:xfrm>
          <a:prstGeom prst="rect">
            <a:avLst/>
          </a:prstGeom>
        </p:spPr>
      </p:pic>
      <p:pic>
        <p:nvPicPr>
          <p:cNvPr id="5" name="Picture 4"/>
          <p:cNvPicPr>
            <a:picLocks noChangeAspect="1"/>
          </p:cNvPicPr>
          <p:nvPr/>
        </p:nvPicPr>
        <p:blipFill>
          <a:blip r:embed="rId5"/>
          <a:stretch>
            <a:fillRect/>
          </a:stretch>
        </p:blipFill>
        <p:spPr>
          <a:xfrm>
            <a:off x="7608169" y="4274469"/>
            <a:ext cx="2682999" cy="2020019"/>
          </a:xfrm>
          <a:prstGeom prst="rect">
            <a:avLst/>
          </a:prstGeom>
        </p:spPr>
      </p:pic>
      <p:pic>
        <p:nvPicPr>
          <p:cNvPr id="6" name="Picture 5"/>
          <p:cNvPicPr>
            <a:picLocks noChangeAspect="1"/>
          </p:cNvPicPr>
          <p:nvPr/>
        </p:nvPicPr>
        <p:blipFill>
          <a:blip r:embed="rId6"/>
          <a:stretch>
            <a:fillRect/>
          </a:stretch>
        </p:blipFill>
        <p:spPr>
          <a:xfrm>
            <a:off x="7763768" y="1551411"/>
            <a:ext cx="1872208" cy="2668892"/>
          </a:xfrm>
          <a:prstGeom prst="rect">
            <a:avLst/>
          </a:prstGeom>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r="45066" b="16163"/>
          <a:stretch/>
        </p:blipFill>
        <p:spPr>
          <a:xfrm>
            <a:off x="5958244" y="4941168"/>
            <a:ext cx="1649924" cy="1674780"/>
          </a:xfrm>
          <a:prstGeom prst="rect">
            <a:avLst/>
          </a:prstGeom>
        </p:spPr>
      </p:pic>
      <p:pic>
        <p:nvPicPr>
          <p:cNvPr id="8" name="Picture 7"/>
          <p:cNvPicPr>
            <a:picLocks noChangeAspect="1"/>
          </p:cNvPicPr>
          <p:nvPr/>
        </p:nvPicPr>
        <p:blipFill>
          <a:blip r:embed="rId8"/>
          <a:stretch>
            <a:fillRect/>
          </a:stretch>
        </p:blipFill>
        <p:spPr>
          <a:xfrm>
            <a:off x="4243809" y="1693174"/>
            <a:ext cx="1943832" cy="1943832"/>
          </a:xfrm>
          <a:prstGeom prst="rect">
            <a:avLst/>
          </a:prstGeom>
        </p:spPr>
      </p:pic>
      <p:pic>
        <p:nvPicPr>
          <p:cNvPr id="10" name="Picture 9"/>
          <p:cNvPicPr>
            <a:picLocks noChangeAspect="1"/>
          </p:cNvPicPr>
          <p:nvPr/>
        </p:nvPicPr>
        <p:blipFill>
          <a:blip r:embed="rId9"/>
          <a:stretch>
            <a:fillRect/>
          </a:stretch>
        </p:blipFill>
        <p:spPr>
          <a:xfrm>
            <a:off x="1537780" y="1658129"/>
            <a:ext cx="1982827" cy="2929175"/>
          </a:xfrm>
          <a:prstGeom prst="rect">
            <a:avLst/>
          </a:prstGeom>
        </p:spPr>
      </p:pic>
      <p:pic>
        <p:nvPicPr>
          <p:cNvPr id="7" name="Picture 6"/>
          <p:cNvPicPr>
            <a:picLocks noChangeAspect="1"/>
          </p:cNvPicPr>
          <p:nvPr/>
        </p:nvPicPr>
        <p:blipFill>
          <a:blip r:embed="rId10"/>
          <a:stretch>
            <a:fillRect/>
          </a:stretch>
        </p:blipFill>
        <p:spPr>
          <a:xfrm>
            <a:off x="3618248" y="3565094"/>
            <a:ext cx="1790427" cy="2213464"/>
          </a:xfrm>
          <a:prstGeom prst="rect">
            <a:avLst/>
          </a:prstGeom>
        </p:spPr>
      </p:pic>
    </p:spTree>
    <p:extLst>
      <p:ext uri="{BB962C8B-B14F-4D97-AF65-F5344CB8AC3E}">
        <p14:creationId xmlns:p14="http://schemas.microsoft.com/office/powerpoint/2010/main" val="1326643816"/>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528" y="356102"/>
            <a:ext cx="9805972" cy="1143000"/>
          </a:xfrm>
        </p:spPr>
        <p:txBody>
          <a:bodyPr/>
          <a:lstStyle/>
          <a:p>
            <a:r>
              <a:rPr lang="en-IE" sz="3400" dirty="0" smtClean="0"/>
              <a:t>Implementing UDL through Proactive Strategies </a:t>
            </a:r>
            <a:endParaRPr lang="en-IE" sz="3400" dirty="0"/>
          </a:p>
        </p:txBody>
      </p:sp>
      <p:graphicFrame>
        <p:nvGraphicFramePr>
          <p:cNvPr id="4" name="Content Placeholder 3"/>
          <p:cNvGraphicFramePr>
            <a:graphicFrameLocks noGrp="1"/>
          </p:cNvGraphicFramePr>
          <p:nvPr>
            <p:ph idx="1"/>
            <p:extLst/>
          </p:nvPr>
        </p:nvGraphicFramePr>
        <p:xfrm>
          <a:off x="797167" y="1698258"/>
          <a:ext cx="10888013" cy="4457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51680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416" y="-71244"/>
            <a:ext cx="9975340" cy="1143000"/>
          </a:xfrm>
        </p:spPr>
        <p:txBody>
          <a:bodyPr/>
          <a:lstStyle/>
          <a:p>
            <a:r>
              <a:rPr lang="en-IE" sz="3400" dirty="0" smtClean="0"/>
              <a:t>Consider Why School Might Be Stressful for Me?</a:t>
            </a:r>
            <a:endParaRPr lang="en-IE" sz="3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1688" y="1294687"/>
            <a:ext cx="2837644" cy="2000451"/>
          </a:xfrm>
          <a:prstGeom prst="rect">
            <a:avLst/>
          </a:prstGeom>
        </p:spPr>
      </p:pic>
      <p:sp>
        <p:nvSpPr>
          <p:cNvPr id="6" name="TextBox 5"/>
          <p:cNvSpPr txBox="1"/>
          <p:nvPr/>
        </p:nvSpPr>
        <p:spPr>
          <a:xfrm>
            <a:off x="6816080" y="5668289"/>
            <a:ext cx="2736304" cy="369332"/>
          </a:xfrm>
          <a:prstGeom prst="rect">
            <a:avLst/>
          </a:prstGeom>
          <a:noFill/>
        </p:spPr>
        <p:txBody>
          <a:bodyPr wrap="square" rtlCol="0">
            <a:spAutoFit/>
          </a:bodyPr>
          <a:lstStyle/>
          <a:p>
            <a:pPr algn="ctr"/>
            <a:r>
              <a:rPr lang="en-IE" dirty="0"/>
              <a:t>(</a:t>
            </a:r>
            <a:r>
              <a:rPr lang="en-IE" dirty="0" err="1"/>
              <a:t>Bombér</a:t>
            </a:r>
            <a:r>
              <a:rPr lang="en-IE" dirty="0"/>
              <a:t>, 2007)</a:t>
            </a:r>
          </a:p>
        </p:txBody>
      </p:sp>
      <p:graphicFrame>
        <p:nvGraphicFramePr>
          <p:cNvPr id="3" name="Diagram 2"/>
          <p:cNvGraphicFramePr/>
          <p:nvPr>
            <p:extLst/>
          </p:nvPr>
        </p:nvGraphicFramePr>
        <p:xfrm>
          <a:off x="839416" y="1294686"/>
          <a:ext cx="8496944" cy="51586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45843"/>
          <a:stretch/>
        </p:blipFill>
        <p:spPr>
          <a:xfrm>
            <a:off x="4115779" y="2657116"/>
            <a:ext cx="1944216" cy="2530814"/>
          </a:xfrm>
          <a:prstGeom prst="rect">
            <a:avLst/>
          </a:prstGeom>
        </p:spPr>
      </p:pic>
    </p:spTree>
    <p:extLst>
      <p:ext uri="{BB962C8B-B14F-4D97-AF65-F5344CB8AC3E}">
        <p14:creationId xmlns:p14="http://schemas.microsoft.com/office/powerpoint/2010/main" val="48561079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3400" dirty="0" smtClean="0"/>
              <a:t>Book Recommendation</a:t>
            </a:r>
            <a:endParaRPr lang="en-IE" sz="3400" dirty="0"/>
          </a:p>
        </p:txBody>
      </p:sp>
      <p:sp>
        <p:nvSpPr>
          <p:cNvPr id="3" name="Content Placeholder 2"/>
          <p:cNvSpPr>
            <a:spLocks noGrp="1"/>
          </p:cNvSpPr>
          <p:nvPr>
            <p:ph idx="1"/>
          </p:nvPr>
        </p:nvSpPr>
        <p:spPr>
          <a:xfrm>
            <a:off x="1775522" y="1827213"/>
            <a:ext cx="5167145" cy="4114800"/>
          </a:xfrm>
        </p:spPr>
        <p:txBody>
          <a:bodyPr/>
          <a:lstStyle/>
          <a:p>
            <a:pPr marL="0" indent="0">
              <a:buNone/>
            </a:pPr>
            <a:r>
              <a:rPr lang="en-IE" sz="2800" dirty="0" smtClean="0"/>
              <a:t>Educators make a </a:t>
            </a:r>
            <a:r>
              <a:rPr lang="en-IE" sz="2800" b="1" dirty="0" smtClean="0"/>
              <a:t>difference</a:t>
            </a:r>
            <a:r>
              <a:rPr lang="en-IE" sz="2800" dirty="0"/>
              <a:t> </a:t>
            </a:r>
            <a:r>
              <a:rPr lang="en-IE" sz="2800" dirty="0" smtClean="0"/>
              <a:t>and their actions can be </a:t>
            </a:r>
          </a:p>
          <a:p>
            <a:pPr marL="0" indent="0">
              <a:buNone/>
            </a:pPr>
            <a:r>
              <a:rPr lang="en-IE" sz="2800" b="1" dirty="0" smtClean="0"/>
              <a:t>life-changing </a:t>
            </a:r>
            <a:endParaRPr lang="en-IE" sz="2800" b="1" dirty="0"/>
          </a:p>
          <a:p>
            <a:pPr marL="0" indent="0">
              <a:buNone/>
            </a:pPr>
            <a:endParaRPr lang="en-IE" sz="2800" dirty="0"/>
          </a:p>
        </p:txBody>
      </p:sp>
      <p:pic>
        <p:nvPicPr>
          <p:cNvPr id="4" name="Picture 3"/>
          <p:cNvPicPr>
            <a:picLocks noChangeAspect="1"/>
          </p:cNvPicPr>
          <p:nvPr/>
        </p:nvPicPr>
        <p:blipFill>
          <a:blip r:embed="rId2"/>
          <a:stretch>
            <a:fillRect/>
          </a:stretch>
        </p:blipFill>
        <p:spPr>
          <a:xfrm>
            <a:off x="7146324" y="686466"/>
            <a:ext cx="3543795" cy="5620534"/>
          </a:xfrm>
          <a:prstGeom prst="rect">
            <a:avLst/>
          </a:prstGeom>
        </p:spPr>
      </p:pic>
    </p:spTree>
    <p:extLst>
      <p:ext uri="{BB962C8B-B14F-4D97-AF65-F5344CB8AC3E}">
        <p14:creationId xmlns:p14="http://schemas.microsoft.com/office/powerpoint/2010/main" val="1085825434"/>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3400" dirty="0" smtClean="0"/>
              <a:t>Responding – When and How? </a:t>
            </a:r>
            <a:endParaRPr lang="en-IE" sz="3400" dirty="0"/>
          </a:p>
        </p:txBody>
      </p:sp>
      <p:sp>
        <p:nvSpPr>
          <p:cNvPr id="3" name="Content Placeholder 2"/>
          <p:cNvSpPr>
            <a:spLocks noGrp="1"/>
          </p:cNvSpPr>
          <p:nvPr>
            <p:ph idx="1"/>
          </p:nvPr>
        </p:nvSpPr>
        <p:spPr/>
        <p:txBody>
          <a:bodyPr/>
          <a:lstStyle/>
          <a:p>
            <a:pPr marL="0" indent="0">
              <a:buNone/>
            </a:pPr>
            <a:r>
              <a:rPr lang="en-IE" dirty="0" smtClean="0"/>
              <a:t> </a:t>
            </a:r>
            <a:endParaRPr lang="en-IE" dirty="0"/>
          </a:p>
        </p:txBody>
      </p:sp>
      <p:pic>
        <p:nvPicPr>
          <p:cNvPr id="4" name="Picture 3"/>
          <p:cNvPicPr>
            <a:picLocks noChangeAspect="1"/>
          </p:cNvPicPr>
          <p:nvPr/>
        </p:nvPicPr>
        <p:blipFill>
          <a:blip r:embed="rId2"/>
          <a:stretch>
            <a:fillRect/>
          </a:stretch>
        </p:blipFill>
        <p:spPr>
          <a:xfrm>
            <a:off x="3350581" y="1827213"/>
            <a:ext cx="4515480" cy="4401164"/>
          </a:xfrm>
          <a:prstGeom prst="rect">
            <a:avLst/>
          </a:prstGeom>
        </p:spPr>
      </p:pic>
    </p:spTree>
    <p:extLst>
      <p:ext uri="{BB962C8B-B14F-4D97-AF65-F5344CB8AC3E}">
        <p14:creationId xmlns:p14="http://schemas.microsoft.com/office/powerpoint/2010/main" val="70691291"/>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260" y="3532578"/>
            <a:ext cx="3273503" cy="2307718"/>
          </a:xfrm>
          <a:prstGeom prst="rect">
            <a:avLst/>
          </a:prstGeom>
        </p:spPr>
      </p:pic>
      <p:sp>
        <p:nvSpPr>
          <p:cNvPr id="2" name="Title 1"/>
          <p:cNvSpPr>
            <a:spLocks noGrp="1"/>
          </p:cNvSpPr>
          <p:nvPr>
            <p:ph type="title"/>
          </p:nvPr>
        </p:nvSpPr>
        <p:spPr>
          <a:xfrm>
            <a:off x="2855985" y="332656"/>
            <a:ext cx="7354479" cy="936104"/>
          </a:xfrm>
        </p:spPr>
        <p:txBody>
          <a:bodyPr/>
          <a:lstStyle/>
          <a:p>
            <a:r>
              <a:rPr lang="en-IE" dirty="0" smtClean="0"/>
              <a:t>Regulate, Relate, Reason</a:t>
            </a:r>
            <a:endParaRPr lang="en-IE" dirty="0"/>
          </a:p>
        </p:txBody>
      </p:sp>
      <p:pic>
        <p:nvPicPr>
          <p:cNvPr id="4" name="Content Placeholder 3"/>
          <p:cNvPicPr>
            <a:picLocks noGrp="1" noChangeAspect="1"/>
          </p:cNvPicPr>
          <p:nvPr>
            <p:ph idx="1"/>
          </p:nvPr>
        </p:nvPicPr>
        <p:blipFill>
          <a:blip r:embed="rId4"/>
          <a:stretch>
            <a:fillRect/>
          </a:stretch>
        </p:blipFill>
        <p:spPr>
          <a:xfrm>
            <a:off x="5447929" y="1454200"/>
            <a:ext cx="4580523" cy="4114800"/>
          </a:xfrm>
          <a:prstGeom prst="rect">
            <a:avLst/>
          </a:prstGeom>
        </p:spPr>
      </p:pic>
    </p:spTree>
    <p:extLst>
      <p:ext uri="{BB962C8B-B14F-4D97-AF65-F5344CB8AC3E}">
        <p14:creationId xmlns:p14="http://schemas.microsoft.com/office/powerpoint/2010/main" val="411762634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3400" dirty="0" smtClean="0"/>
              <a:t>Goal Setting</a:t>
            </a:r>
            <a:endParaRPr lang="en-IE" sz="3400" dirty="0"/>
          </a:p>
        </p:txBody>
      </p:sp>
      <p:cxnSp>
        <p:nvCxnSpPr>
          <p:cNvPr id="4" name="Straight Connector 3"/>
          <p:cNvCxnSpPr/>
          <p:nvPr/>
        </p:nvCxnSpPr>
        <p:spPr>
          <a:xfrm>
            <a:off x="1775979" y="2455817"/>
            <a:ext cx="6479747" cy="8709"/>
          </a:xfrm>
          <a:prstGeom prst="line">
            <a:avLst/>
          </a:prstGeom>
          <a:ln/>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8351520" y="2011680"/>
            <a:ext cx="1672046" cy="646331"/>
          </a:xfrm>
          <a:prstGeom prst="rect">
            <a:avLst/>
          </a:prstGeom>
          <a:noFill/>
        </p:spPr>
        <p:txBody>
          <a:bodyPr wrap="square" rtlCol="0">
            <a:spAutoFit/>
          </a:bodyPr>
          <a:lstStyle/>
          <a:p>
            <a:r>
              <a:rPr lang="en-IE" sz="3600" dirty="0" smtClean="0"/>
              <a:t>10</a:t>
            </a:r>
            <a:endParaRPr lang="en-IE" sz="3600" dirty="0"/>
          </a:p>
        </p:txBody>
      </p:sp>
      <p:sp>
        <p:nvSpPr>
          <p:cNvPr id="6" name="TextBox 5"/>
          <p:cNvSpPr txBox="1"/>
          <p:nvPr/>
        </p:nvSpPr>
        <p:spPr>
          <a:xfrm>
            <a:off x="1775979" y="3213463"/>
            <a:ext cx="9153278" cy="1200329"/>
          </a:xfrm>
          <a:prstGeom prst="rect">
            <a:avLst/>
          </a:prstGeom>
          <a:noFill/>
        </p:spPr>
        <p:txBody>
          <a:bodyPr wrap="square" rtlCol="0">
            <a:spAutoFit/>
          </a:bodyPr>
          <a:lstStyle/>
          <a:p>
            <a:pPr algn="ctr"/>
            <a:r>
              <a:rPr lang="en-IE" sz="3600" dirty="0" smtClean="0"/>
              <a:t>Where are you now?</a:t>
            </a:r>
          </a:p>
          <a:p>
            <a:pPr algn="ctr"/>
            <a:r>
              <a:rPr lang="en-IE" sz="3600" dirty="0" smtClean="0"/>
              <a:t>How come you are already there?</a:t>
            </a:r>
            <a:endParaRPr lang="en-IE" sz="3600" dirty="0"/>
          </a:p>
        </p:txBody>
      </p:sp>
    </p:spTree>
    <p:extLst>
      <p:ext uri="{BB962C8B-B14F-4D97-AF65-F5344CB8AC3E}">
        <p14:creationId xmlns:p14="http://schemas.microsoft.com/office/powerpoint/2010/main" val="3057998849"/>
      </p:ext>
    </p:extLst>
  </p:cSld>
  <p:clrMapOvr>
    <a:masterClrMapping/>
  </p:clrMapOvr>
  <mc:AlternateContent xmlns:mc="http://schemas.openxmlformats.org/markup-compatibility/2006" xmlns:p14="http://schemas.microsoft.com/office/powerpoint/2010/main">
    <mc:Choice Requires="p14">
      <p:transition spd="slow" p14:dur="1250" advClick="0" advTm="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3400" dirty="0" smtClean="0"/>
              <a:t>Goal Setting</a:t>
            </a:r>
            <a:endParaRPr lang="en-IE" sz="3400" dirty="0"/>
          </a:p>
        </p:txBody>
      </p:sp>
      <p:cxnSp>
        <p:nvCxnSpPr>
          <p:cNvPr id="4" name="Straight Connector 3"/>
          <p:cNvCxnSpPr/>
          <p:nvPr/>
        </p:nvCxnSpPr>
        <p:spPr>
          <a:xfrm>
            <a:off x="1775979" y="2455817"/>
            <a:ext cx="6479747" cy="8709"/>
          </a:xfrm>
          <a:prstGeom prst="line">
            <a:avLst/>
          </a:prstGeom>
          <a:ln/>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8351520" y="2011680"/>
            <a:ext cx="1672046" cy="646331"/>
          </a:xfrm>
          <a:prstGeom prst="rect">
            <a:avLst/>
          </a:prstGeom>
          <a:noFill/>
        </p:spPr>
        <p:txBody>
          <a:bodyPr wrap="square" rtlCol="0">
            <a:spAutoFit/>
          </a:bodyPr>
          <a:lstStyle/>
          <a:p>
            <a:r>
              <a:rPr lang="en-IE" sz="3600" dirty="0" smtClean="0"/>
              <a:t>10</a:t>
            </a:r>
            <a:endParaRPr lang="en-IE" sz="3600" dirty="0"/>
          </a:p>
        </p:txBody>
      </p:sp>
      <p:sp>
        <p:nvSpPr>
          <p:cNvPr id="6" name="TextBox 5"/>
          <p:cNvSpPr txBox="1"/>
          <p:nvPr/>
        </p:nvSpPr>
        <p:spPr>
          <a:xfrm>
            <a:off x="1775979" y="3213463"/>
            <a:ext cx="9153278" cy="2308324"/>
          </a:xfrm>
          <a:prstGeom prst="rect">
            <a:avLst/>
          </a:prstGeom>
          <a:noFill/>
        </p:spPr>
        <p:txBody>
          <a:bodyPr wrap="square" rtlCol="0">
            <a:spAutoFit/>
          </a:bodyPr>
          <a:lstStyle/>
          <a:p>
            <a:pPr algn="ctr"/>
            <a:r>
              <a:rPr lang="en-IE" sz="3600" dirty="0" smtClean="0"/>
              <a:t>What is ‘Good Enough’ and what would that look like?</a:t>
            </a:r>
          </a:p>
          <a:p>
            <a:pPr algn="ctr"/>
            <a:r>
              <a:rPr lang="en-IE" sz="3600" dirty="0" smtClean="0"/>
              <a:t>What will be the small signs of change that you are making progress?</a:t>
            </a:r>
            <a:endParaRPr lang="en-IE" sz="3600" dirty="0"/>
          </a:p>
        </p:txBody>
      </p:sp>
    </p:spTree>
    <p:extLst>
      <p:ext uri="{BB962C8B-B14F-4D97-AF65-F5344CB8AC3E}">
        <p14:creationId xmlns:p14="http://schemas.microsoft.com/office/powerpoint/2010/main" val="84640630"/>
      </p:ext>
    </p:extLst>
  </p:cSld>
  <p:clrMapOvr>
    <a:masterClrMapping/>
  </p:clrMapOvr>
  <mc:AlternateContent xmlns:mc="http://schemas.openxmlformats.org/markup-compatibility/2006" xmlns:p14="http://schemas.microsoft.com/office/powerpoint/2010/main">
    <mc:Choice Requires="p14">
      <p:transition spd="slow" p14:dur="1250" advClick="0" advTm="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3400" dirty="0" smtClean="0"/>
              <a:t>Supporting Staff in their Learning</a:t>
            </a:r>
            <a:endParaRPr lang="en-IE" sz="3400" dirty="0"/>
          </a:p>
        </p:txBody>
      </p:sp>
      <p:sp>
        <p:nvSpPr>
          <p:cNvPr id="3" name="Content Placeholder 2"/>
          <p:cNvSpPr>
            <a:spLocks noGrp="1"/>
          </p:cNvSpPr>
          <p:nvPr>
            <p:ph idx="1"/>
          </p:nvPr>
        </p:nvSpPr>
        <p:spPr/>
        <p:txBody>
          <a:bodyPr/>
          <a:lstStyle/>
          <a:p>
            <a:r>
              <a:rPr lang="en-IE" sz="2800" dirty="0" smtClean="0"/>
              <a:t>Understanding Behaviour (2 days)</a:t>
            </a:r>
          </a:p>
          <a:p>
            <a:r>
              <a:rPr lang="en-IE" sz="2800" dirty="0" smtClean="0"/>
              <a:t>Pathways to Prevention (3 days)</a:t>
            </a:r>
          </a:p>
          <a:p>
            <a:endParaRPr lang="en-IE" sz="2800" dirty="0"/>
          </a:p>
        </p:txBody>
      </p:sp>
    </p:spTree>
    <p:extLst>
      <p:ext uri="{BB962C8B-B14F-4D97-AF65-F5344CB8AC3E}">
        <p14:creationId xmlns:p14="http://schemas.microsoft.com/office/powerpoint/2010/main" val="774403139"/>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3712" y="67255"/>
            <a:ext cx="5184576" cy="6723490"/>
          </a:xfrm>
          <a:prstGeom prst="rect">
            <a:avLst/>
          </a:prstGeom>
          <a:ln>
            <a:noFill/>
          </a:ln>
          <a:effectLst>
            <a:softEdge rad="112500"/>
          </a:effectLst>
        </p:spPr>
      </p:pic>
      <p:sp>
        <p:nvSpPr>
          <p:cNvPr id="7" name="Right Arrow 6"/>
          <p:cNvSpPr/>
          <p:nvPr/>
        </p:nvSpPr>
        <p:spPr>
          <a:xfrm>
            <a:off x="2135560" y="2780928"/>
            <a:ext cx="2160240" cy="504056"/>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FFFFFF"/>
              </a:solidFill>
              <a:latin typeface="Verdana"/>
            </a:endParaRPr>
          </a:p>
        </p:txBody>
      </p:sp>
      <p:sp>
        <p:nvSpPr>
          <p:cNvPr id="8" name="Action Button: Help 7">
            <a:hlinkClick r:id="" action="ppaction://noaction" highlightClick="1"/>
          </p:cNvPr>
          <p:cNvSpPr/>
          <p:nvPr/>
        </p:nvSpPr>
        <p:spPr>
          <a:xfrm>
            <a:off x="8832304" y="1772816"/>
            <a:ext cx="1656184" cy="2520280"/>
          </a:xfrm>
          <a:prstGeom prst="actionButtonHelp">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IE">
              <a:solidFill>
                <a:srgbClr val="FFFFFF"/>
              </a:solidFill>
              <a:latin typeface="Verdana"/>
            </a:endParaRPr>
          </a:p>
        </p:txBody>
      </p:sp>
    </p:spTree>
    <p:extLst>
      <p:ext uri="{BB962C8B-B14F-4D97-AF65-F5344CB8AC3E}">
        <p14:creationId xmlns:p14="http://schemas.microsoft.com/office/powerpoint/2010/main" val="85569483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3400" dirty="0" smtClean="0"/>
              <a:t>Reflecting on this Session</a:t>
            </a:r>
            <a:endParaRPr lang="en-IE" sz="3400" dirty="0"/>
          </a:p>
        </p:txBody>
      </p:sp>
      <p:sp>
        <p:nvSpPr>
          <p:cNvPr id="3" name="Content Placeholder 2"/>
          <p:cNvSpPr>
            <a:spLocks noGrp="1"/>
          </p:cNvSpPr>
          <p:nvPr>
            <p:ph idx="1"/>
          </p:nvPr>
        </p:nvSpPr>
        <p:spPr/>
        <p:txBody>
          <a:bodyPr/>
          <a:lstStyle/>
          <a:p>
            <a:pPr marL="0" indent="0">
              <a:buNone/>
            </a:pPr>
            <a:r>
              <a:rPr lang="en-IE" sz="3600" dirty="0" smtClean="0"/>
              <a:t>What resonates with you?</a:t>
            </a:r>
          </a:p>
          <a:p>
            <a:pPr marL="0" indent="0">
              <a:buNone/>
            </a:pPr>
            <a:r>
              <a:rPr lang="en-IE" sz="3600" dirty="0" smtClean="0"/>
              <a:t>What surprised you?</a:t>
            </a:r>
          </a:p>
          <a:p>
            <a:pPr marL="0" indent="0">
              <a:buNone/>
            </a:pPr>
            <a:r>
              <a:rPr lang="en-IE" sz="3600" dirty="0" smtClean="0"/>
              <a:t>What’s an action you can take?</a:t>
            </a:r>
          </a:p>
          <a:p>
            <a:pPr marL="0" indent="0">
              <a:buNone/>
            </a:pPr>
            <a:r>
              <a:rPr lang="en-IE" sz="3600" dirty="0" smtClean="0"/>
              <a:t>What questions do you have?</a:t>
            </a:r>
            <a:endParaRPr lang="en-IE" sz="3600" dirty="0"/>
          </a:p>
        </p:txBody>
      </p:sp>
      <p:sp>
        <p:nvSpPr>
          <p:cNvPr id="4" name="AutoShape 2" descr="QR code for this padle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Tree>
    <p:extLst>
      <p:ext uri="{BB962C8B-B14F-4D97-AF65-F5344CB8AC3E}">
        <p14:creationId xmlns:p14="http://schemas.microsoft.com/office/powerpoint/2010/main" val="556059862"/>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3400" dirty="0" err="1" smtClean="0"/>
              <a:t>Padlet</a:t>
            </a:r>
            <a:r>
              <a:rPr lang="en-IE" sz="3400" dirty="0" smtClean="0"/>
              <a:t> of Resources</a:t>
            </a:r>
            <a:endParaRPr lang="en-IE" sz="3400" dirty="0"/>
          </a:p>
        </p:txBody>
      </p:sp>
      <p:pic>
        <p:nvPicPr>
          <p:cNvPr id="4" name="Content Placeholder 3"/>
          <p:cNvPicPr>
            <a:picLocks noGrp="1" noChangeAspect="1"/>
          </p:cNvPicPr>
          <p:nvPr>
            <p:ph idx="1"/>
          </p:nvPr>
        </p:nvPicPr>
        <p:blipFill>
          <a:blip r:embed="rId2"/>
          <a:stretch>
            <a:fillRect/>
          </a:stretch>
        </p:blipFill>
        <p:spPr>
          <a:xfrm>
            <a:off x="4618831" y="1827213"/>
            <a:ext cx="4114800" cy="4114800"/>
          </a:xfrm>
          <a:prstGeom prst="rect">
            <a:avLst/>
          </a:prstGeom>
        </p:spPr>
      </p:pic>
    </p:spTree>
    <p:extLst>
      <p:ext uri="{BB962C8B-B14F-4D97-AF65-F5344CB8AC3E}">
        <p14:creationId xmlns:p14="http://schemas.microsoft.com/office/powerpoint/2010/main" val="2018080048"/>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Behaviour – The Broader Context </a:t>
            </a:r>
            <a:endParaRPr lang="en-IE" dirty="0"/>
          </a:p>
        </p:txBody>
      </p:sp>
      <p:sp>
        <p:nvSpPr>
          <p:cNvPr id="3" name="Rectangle 2"/>
          <p:cNvSpPr/>
          <p:nvPr/>
        </p:nvSpPr>
        <p:spPr>
          <a:xfrm>
            <a:off x="1942011" y="2129658"/>
            <a:ext cx="8551817" cy="3354765"/>
          </a:xfrm>
          <a:prstGeom prst="rect">
            <a:avLst/>
          </a:prstGeom>
        </p:spPr>
        <p:txBody>
          <a:bodyPr wrap="square">
            <a:spAutoFit/>
          </a:bodyPr>
          <a:lstStyle/>
          <a:p>
            <a:pPr marL="685800" indent="-685800">
              <a:spcAft>
                <a:spcPts val="600"/>
              </a:spcAft>
              <a:buFont typeface="Arial" panose="020B0604020202020204" pitchFamily="34" charset="0"/>
              <a:buChar char="•"/>
            </a:pPr>
            <a:r>
              <a:rPr lang="en-IE" sz="2400" dirty="0"/>
              <a:t>TESS - Code of Behaviour review</a:t>
            </a:r>
          </a:p>
          <a:p>
            <a:pPr marL="685800" indent="-685800">
              <a:spcAft>
                <a:spcPts val="600"/>
              </a:spcAft>
              <a:buFont typeface="Arial" panose="020B0604020202020204" pitchFamily="34" charset="0"/>
              <a:buChar char="•"/>
            </a:pPr>
            <a:r>
              <a:rPr lang="en-IE" sz="2400" dirty="0"/>
              <a:t>NCSE - Behaviour </a:t>
            </a:r>
            <a:r>
              <a:rPr lang="en-IE" sz="2400" dirty="0" smtClean="0"/>
              <a:t>Framework </a:t>
            </a:r>
            <a:r>
              <a:rPr lang="en-IE" sz="2400" dirty="0"/>
              <a:t>development </a:t>
            </a:r>
          </a:p>
          <a:p>
            <a:pPr marL="685800" indent="-685800">
              <a:spcAft>
                <a:spcPts val="600"/>
              </a:spcAft>
              <a:buFont typeface="Arial" panose="020B0604020202020204" pitchFamily="34" charset="0"/>
              <a:buChar char="•"/>
            </a:pPr>
            <a:r>
              <a:rPr lang="en-IE" sz="2400" dirty="0"/>
              <a:t>NEPS – Emotional and social difficulties </a:t>
            </a:r>
            <a:r>
              <a:rPr lang="en-IE" sz="2400" dirty="0" smtClean="0"/>
              <a:t>review (Green Book)</a:t>
            </a:r>
            <a:endParaRPr lang="en-IE" sz="2400" dirty="0"/>
          </a:p>
          <a:p>
            <a:pPr marL="685800" indent="-685800">
              <a:spcAft>
                <a:spcPts val="600"/>
              </a:spcAft>
              <a:buFont typeface="Arial" panose="020B0604020202020204" pitchFamily="34" charset="0"/>
              <a:buChar char="•"/>
            </a:pPr>
            <a:r>
              <a:rPr lang="en-IE" sz="2400" dirty="0"/>
              <a:t>Special Education – </a:t>
            </a:r>
            <a:r>
              <a:rPr lang="en-IE" sz="2400" dirty="0" smtClean="0"/>
              <a:t>Understanding Behaviours of Concern and Responding to Crisis Situations</a:t>
            </a:r>
            <a:endParaRPr lang="en-IE" sz="2400" dirty="0"/>
          </a:p>
          <a:p>
            <a:pPr marL="685800" indent="-685800">
              <a:spcAft>
                <a:spcPts val="600"/>
              </a:spcAft>
              <a:buFont typeface="Arial" panose="020B0604020202020204" pitchFamily="34" charset="0"/>
              <a:buChar char="•"/>
            </a:pPr>
            <a:r>
              <a:rPr lang="en-IE" sz="2400" dirty="0"/>
              <a:t>Department </a:t>
            </a:r>
            <a:r>
              <a:rPr lang="en-IE" sz="2400" dirty="0" smtClean="0"/>
              <a:t>of Education – </a:t>
            </a:r>
            <a:r>
              <a:rPr lang="en-IE" sz="2400" dirty="0" err="1" smtClean="0"/>
              <a:t>Cinealtas</a:t>
            </a:r>
            <a:r>
              <a:rPr lang="en-IE" sz="2400" dirty="0" smtClean="0"/>
              <a:t>, Wellbeing Framework, Autism Good Practice Guidance</a:t>
            </a:r>
            <a:endParaRPr lang="en-IE" sz="2400" dirty="0"/>
          </a:p>
        </p:txBody>
      </p:sp>
    </p:spTree>
    <p:extLst>
      <p:ext uri="{BB962C8B-B14F-4D97-AF65-F5344CB8AC3E}">
        <p14:creationId xmlns:p14="http://schemas.microsoft.com/office/powerpoint/2010/main" val="342419175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Goal Setting</a:t>
            </a:r>
            <a:endParaRPr lang="en-IE" dirty="0"/>
          </a:p>
        </p:txBody>
      </p:sp>
      <p:cxnSp>
        <p:nvCxnSpPr>
          <p:cNvPr id="4" name="Straight Connector 3"/>
          <p:cNvCxnSpPr/>
          <p:nvPr/>
        </p:nvCxnSpPr>
        <p:spPr>
          <a:xfrm>
            <a:off x="1775979" y="2455817"/>
            <a:ext cx="6479747" cy="8709"/>
          </a:xfrm>
          <a:prstGeom prst="line">
            <a:avLst/>
          </a:prstGeom>
          <a:ln/>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8351520" y="2011680"/>
            <a:ext cx="1672046" cy="646331"/>
          </a:xfrm>
          <a:prstGeom prst="rect">
            <a:avLst/>
          </a:prstGeom>
          <a:noFill/>
        </p:spPr>
        <p:txBody>
          <a:bodyPr wrap="square" rtlCol="0">
            <a:spAutoFit/>
          </a:bodyPr>
          <a:lstStyle/>
          <a:p>
            <a:r>
              <a:rPr lang="en-IE" sz="3600" dirty="0" smtClean="0"/>
              <a:t>10</a:t>
            </a:r>
            <a:endParaRPr lang="en-IE" sz="3600" dirty="0"/>
          </a:p>
        </p:txBody>
      </p:sp>
      <p:sp>
        <p:nvSpPr>
          <p:cNvPr id="6" name="TextBox 5"/>
          <p:cNvSpPr txBox="1"/>
          <p:nvPr/>
        </p:nvSpPr>
        <p:spPr>
          <a:xfrm>
            <a:off x="1775979" y="3213463"/>
            <a:ext cx="9153278" cy="1200329"/>
          </a:xfrm>
          <a:prstGeom prst="rect">
            <a:avLst/>
          </a:prstGeom>
          <a:noFill/>
        </p:spPr>
        <p:txBody>
          <a:bodyPr wrap="square" rtlCol="0">
            <a:spAutoFit/>
          </a:bodyPr>
          <a:lstStyle/>
          <a:p>
            <a:pPr algn="ctr"/>
            <a:r>
              <a:rPr lang="en-IE" sz="3600" dirty="0" smtClean="0"/>
              <a:t>What are your best hopes for behaviour in your school?</a:t>
            </a:r>
            <a:endParaRPr lang="en-IE" sz="3600" dirty="0"/>
          </a:p>
        </p:txBody>
      </p:sp>
    </p:spTree>
    <p:extLst>
      <p:ext uri="{BB962C8B-B14F-4D97-AF65-F5344CB8AC3E}">
        <p14:creationId xmlns:p14="http://schemas.microsoft.com/office/powerpoint/2010/main" val="343317600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 </a:t>
            </a:r>
            <a:endParaRPr lang="en-IE" dirty="0"/>
          </a:p>
        </p:txBody>
      </p:sp>
      <p:pic>
        <p:nvPicPr>
          <p:cNvPr id="4" name="Content Placeholder 3"/>
          <p:cNvPicPr>
            <a:picLocks noGrp="1" noChangeAspect="1"/>
          </p:cNvPicPr>
          <p:nvPr>
            <p:ph idx="1"/>
          </p:nvPr>
        </p:nvPicPr>
        <p:blipFill>
          <a:blip r:embed="rId2"/>
          <a:stretch>
            <a:fillRect/>
          </a:stretch>
        </p:blipFill>
        <p:spPr>
          <a:xfrm>
            <a:off x="3979817" y="67500"/>
            <a:ext cx="4737463" cy="6706473"/>
          </a:xfrm>
          <a:prstGeom prst="rect">
            <a:avLst/>
          </a:prstGeom>
        </p:spPr>
      </p:pic>
    </p:spTree>
    <p:extLst>
      <p:ext uri="{BB962C8B-B14F-4D97-AF65-F5344CB8AC3E}">
        <p14:creationId xmlns:p14="http://schemas.microsoft.com/office/powerpoint/2010/main" val="892969048"/>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351584" y="620688"/>
            <a:ext cx="7848872" cy="6084545"/>
          </a:xfrm>
          <a:prstGeom prst="rect">
            <a:avLst/>
          </a:prstGeom>
        </p:spPr>
      </p:pic>
    </p:spTree>
    <p:extLst>
      <p:ext uri="{BB962C8B-B14F-4D97-AF65-F5344CB8AC3E}">
        <p14:creationId xmlns:p14="http://schemas.microsoft.com/office/powerpoint/2010/main" val="2036812133"/>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3400" dirty="0" smtClean="0"/>
              <a:t>Ask Ourselves….</a:t>
            </a:r>
            <a:endParaRPr lang="en-IE" sz="3400" dirty="0"/>
          </a:p>
        </p:txBody>
      </p:sp>
      <p:pic>
        <p:nvPicPr>
          <p:cNvPr id="4" name="Content Placeholder 3"/>
          <p:cNvPicPr>
            <a:picLocks noGrp="1" noChangeAspect="1"/>
          </p:cNvPicPr>
          <p:nvPr>
            <p:ph idx="1"/>
          </p:nvPr>
        </p:nvPicPr>
        <p:blipFill>
          <a:blip r:embed="rId3"/>
          <a:stretch>
            <a:fillRect/>
          </a:stretch>
        </p:blipFill>
        <p:spPr>
          <a:xfrm>
            <a:off x="4583832" y="2636912"/>
            <a:ext cx="3568278" cy="3568278"/>
          </a:xfrm>
          <a:prstGeom prst="rect">
            <a:avLst/>
          </a:prstGeom>
        </p:spPr>
      </p:pic>
      <p:sp>
        <p:nvSpPr>
          <p:cNvPr id="5" name="Rounded Rectangle 4"/>
          <p:cNvSpPr/>
          <p:nvPr/>
        </p:nvSpPr>
        <p:spPr>
          <a:xfrm>
            <a:off x="2711624" y="1988840"/>
            <a:ext cx="1944216" cy="2088232"/>
          </a:xfrm>
          <a:prstGeom prst="roundRect">
            <a:avLst/>
          </a:prstGeom>
          <a:solidFill>
            <a:srgbClr val="DC8633"/>
          </a:solidFill>
          <a:ln>
            <a:solidFill>
              <a:srgbClr val="DC8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WHY?</a:t>
            </a:r>
          </a:p>
        </p:txBody>
      </p:sp>
      <p:sp>
        <p:nvSpPr>
          <p:cNvPr id="7" name="Rounded Rectangle 6"/>
          <p:cNvSpPr/>
          <p:nvPr/>
        </p:nvSpPr>
        <p:spPr>
          <a:xfrm>
            <a:off x="8167020" y="1988840"/>
            <a:ext cx="1944216" cy="2088232"/>
          </a:xfrm>
          <a:prstGeom prst="roundRect">
            <a:avLst/>
          </a:prstGeom>
          <a:solidFill>
            <a:srgbClr val="DC8633"/>
          </a:solidFill>
          <a:ln>
            <a:solidFill>
              <a:srgbClr val="DC8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WHY NOW?</a:t>
            </a:r>
          </a:p>
        </p:txBody>
      </p:sp>
    </p:spTree>
    <p:extLst>
      <p:ext uri="{BB962C8B-B14F-4D97-AF65-F5344CB8AC3E}">
        <p14:creationId xmlns:p14="http://schemas.microsoft.com/office/powerpoint/2010/main" val="3839941438"/>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1656" y="1425113"/>
            <a:ext cx="7354479" cy="857250"/>
          </a:xfrm>
        </p:spPr>
        <p:txBody>
          <a:bodyPr/>
          <a:lstStyle/>
          <a:p>
            <a:r>
              <a:rPr lang="en-IE" dirty="0" smtClean="0"/>
              <a:t>The </a:t>
            </a:r>
            <a:r>
              <a:rPr lang="en-IE" dirty="0" err="1" smtClean="0"/>
              <a:t>Shanker</a:t>
            </a:r>
            <a:r>
              <a:rPr lang="en-IE" dirty="0" smtClean="0"/>
              <a:t> Self-Regulation Framework</a:t>
            </a:r>
            <a:br>
              <a:rPr lang="en-IE" dirty="0" smtClean="0"/>
            </a:br>
            <a:r>
              <a:rPr lang="en-IE" sz="1800" dirty="0"/>
              <a:t>Five Domains and Five Practices of </a:t>
            </a:r>
            <a:r>
              <a:rPr lang="en-IE" sz="1800" dirty="0" smtClean="0"/>
              <a:t>Self-Regulation</a:t>
            </a:r>
            <a:r>
              <a:rPr lang="en-IE" sz="2100" dirty="0"/>
              <a:t/>
            </a:r>
            <a:br>
              <a:rPr lang="en-IE" sz="2100" dirty="0"/>
            </a:br>
            <a:r>
              <a:rPr lang="en-IE" dirty="0"/>
              <a:t>	</a:t>
            </a:r>
            <a:r>
              <a:rPr lang="en-IE" dirty="0" smtClean="0"/>
              <a:t>					</a:t>
            </a:r>
            <a:endParaRPr lang="en-IE" sz="1050" dirty="0"/>
          </a:p>
        </p:txBody>
      </p:sp>
      <p:sp>
        <p:nvSpPr>
          <p:cNvPr id="8" name="Rectangle 7"/>
          <p:cNvSpPr/>
          <p:nvPr/>
        </p:nvSpPr>
        <p:spPr>
          <a:xfrm>
            <a:off x="2213286" y="6001708"/>
            <a:ext cx="3054041" cy="230832"/>
          </a:xfrm>
          <a:prstGeom prst="rect">
            <a:avLst/>
          </a:prstGeom>
        </p:spPr>
        <p:txBody>
          <a:bodyPr wrap="none">
            <a:spAutoFit/>
          </a:bodyPr>
          <a:lstStyle/>
          <a:p>
            <a:pPr defTabSz="685800">
              <a:defRPr/>
            </a:pPr>
            <a:r>
              <a:rPr lang="en-IE" sz="900" dirty="0">
                <a:solidFill>
                  <a:srgbClr val="000000"/>
                </a:solidFill>
                <a:latin typeface="Verdana"/>
              </a:rPr>
              <a:t>Dr. Stuart </a:t>
            </a:r>
            <a:r>
              <a:rPr lang="en-IE" sz="900" dirty="0" err="1">
                <a:solidFill>
                  <a:srgbClr val="000000"/>
                </a:solidFill>
                <a:latin typeface="Verdana"/>
              </a:rPr>
              <a:t>Shanker</a:t>
            </a:r>
            <a:r>
              <a:rPr lang="en-IE" sz="900" dirty="0">
                <a:solidFill>
                  <a:srgbClr val="000000"/>
                </a:solidFill>
                <a:latin typeface="Verdana"/>
              </a:rPr>
              <a:t> and The MEHRIT Centre 2021</a:t>
            </a:r>
          </a:p>
        </p:txBody>
      </p:sp>
      <p:sp>
        <p:nvSpPr>
          <p:cNvPr id="3" name="Rounded Rectangle 2"/>
          <p:cNvSpPr/>
          <p:nvPr/>
        </p:nvSpPr>
        <p:spPr>
          <a:xfrm>
            <a:off x="2390776" y="2143125"/>
            <a:ext cx="2876551" cy="348533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endParaRPr lang="en-IE" sz="2100" dirty="0">
              <a:solidFill>
                <a:schemeClr val="tx1"/>
              </a:solidFill>
            </a:endParaRPr>
          </a:p>
          <a:p>
            <a:pPr algn="ctr"/>
            <a:r>
              <a:rPr lang="en-IE" sz="2100" dirty="0">
                <a:solidFill>
                  <a:schemeClr val="tx1"/>
                </a:solidFill>
              </a:rPr>
              <a:t>Self-regulation refers to the manner in which an individual deals with stress, in all its many forms, and then recovers from the energy expended</a:t>
            </a:r>
          </a:p>
        </p:txBody>
      </p:sp>
      <p:pic>
        <p:nvPicPr>
          <p:cNvPr id="5" name="Picture 4"/>
          <p:cNvPicPr>
            <a:picLocks noChangeAspect="1"/>
          </p:cNvPicPr>
          <p:nvPr/>
        </p:nvPicPr>
        <p:blipFill>
          <a:blip r:embed="rId3"/>
          <a:stretch>
            <a:fillRect/>
          </a:stretch>
        </p:blipFill>
        <p:spPr>
          <a:xfrm>
            <a:off x="6046324" y="1866035"/>
            <a:ext cx="3869835" cy="4991965"/>
          </a:xfrm>
          <a:prstGeom prst="rect">
            <a:avLst/>
          </a:prstGeom>
        </p:spPr>
      </p:pic>
    </p:spTree>
    <p:extLst>
      <p:ext uri="{BB962C8B-B14F-4D97-AF65-F5344CB8AC3E}">
        <p14:creationId xmlns:p14="http://schemas.microsoft.com/office/powerpoint/2010/main" val="325225039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theme/theme1.xml><?xml version="1.0" encoding="utf-8"?>
<a:theme xmlns:a="http://schemas.openxmlformats.org/drawingml/2006/main" name="2_Eclipse">
  <a:themeElements>
    <a:clrScheme name="Eclipse 15">
      <a:dk1>
        <a:srgbClr val="000000"/>
      </a:dk1>
      <a:lt1>
        <a:srgbClr val="FFFFFF"/>
      </a:lt1>
      <a:dk2>
        <a:srgbClr val="990000"/>
      </a:dk2>
      <a:lt2>
        <a:srgbClr val="5F5F5F"/>
      </a:lt2>
      <a:accent1>
        <a:srgbClr val="33CCCC"/>
      </a:accent1>
      <a:accent2>
        <a:srgbClr val="CC3300"/>
      </a:accent2>
      <a:accent3>
        <a:srgbClr val="FFFFFF"/>
      </a:accent3>
      <a:accent4>
        <a:srgbClr val="000000"/>
      </a:accent4>
      <a:accent5>
        <a:srgbClr val="ADE2E2"/>
      </a:accent5>
      <a:accent6>
        <a:srgbClr val="B92D00"/>
      </a:accent6>
      <a:hlink>
        <a:srgbClr val="800000"/>
      </a:hlink>
      <a:folHlink>
        <a:srgbClr val="B2B2B2"/>
      </a:folHlink>
    </a:clrScheme>
    <a:fontScheme name="Eclips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Eclip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Eclip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Eclip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Eclip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Eclip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
      <a:clrScheme name="Eclipse 11">
        <a:dk1>
          <a:srgbClr val="000000"/>
        </a:dk1>
        <a:lt1>
          <a:srgbClr val="FFFFFF"/>
        </a:lt1>
        <a:dk2>
          <a:srgbClr val="800000"/>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12">
        <a:dk1>
          <a:srgbClr val="000000"/>
        </a:dk1>
        <a:lt1>
          <a:srgbClr val="FFFFFF"/>
        </a:lt1>
        <a:dk2>
          <a:srgbClr val="800000"/>
        </a:dk2>
        <a:lt2>
          <a:srgbClr val="5F5F5F"/>
        </a:lt2>
        <a:accent1>
          <a:srgbClr val="33CCCC"/>
        </a:accent1>
        <a:accent2>
          <a:srgbClr val="99CCCC"/>
        </a:accent2>
        <a:accent3>
          <a:srgbClr val="FFFFFF"/>
        </a:accent3>
        <a:accent4>
          <a:srgbClr val="000000"/>
        </a:accent4>
        <a:accent5>
          <a:srgbClr val="ADE2E2"/>
        </a:accent5>
        <a:accent6>
          <a:srgbClr val="8AB9B9"/>
        </a:accent6>
        <a:hlink>
          <a:srgbClr val="800000"/>
        </a:hlink>
        <a:folHlink>
          <a:srgbClr val="B2B2B2"/>
        </a:folHlink>
      </a:clrScheme>
      <a:clrMap bg1="lt1" tx1="dk1" bg2="lt2" tx2="dk2" accent1="accent1" accent2="accent2" accent3="accent3" accent4="accent4" accent5="accent5" accent6="accent6" hlink="hlink" folHlink="folHlink"/>
    </a:extraClrScheme>
    <a:extraClrScheme>
      <a:clrScheme name="Eclipse 13">
        <a:dk1>
          <a:srgbClr val="000000"/>
        </a:dk1>
        <a:lt1>
          <a:srgbClr val="FFFFFF"/>
        </a:lt1>
        <a:dk2>
          <a:srgbClr val="800000"/>
        </a:dk2>
        <a:lt2>
          <a:srgbClr val="5F5F5F"/>
        </a:lt2>
        <a:accent1>
          <a:srgbClr val="33CCCC"/>
        </a:accent1>
        <a:accent2>
          <a:srgbClr val="CC3300"/>
        </a:accent2>
        <a:accent3>
          <a:srgbClr val="FFFFFF"/>
        </a:accent3>
        <a:accent4>
          <a:srgbClr val="000000"/>
        </a:accent4>
        <a:accent5>
          <a:srgbClr val="ADE2E2"/>
        </a:accent5>
        <a:accent6>
          <a:srgbClr val="B92D00"/>
        </a:accent6>
        <a:hlink>
          <a:srgbClr val="800000"/>
        </a:hlink>
        <a:folHlink>
          <a:srgbClr val="B2B2B2"/>
        </a:folHlink>
      </a:clrScheme>
      <a:clrMap bg1="lt1" tx1="dk1" bg2="lt2" tx2="dk2" accent1="accent1" accent2="accent2" accent3="accent3" accent4="accent4" accent5="accent5" accent6="accent6" hlink="hlink" folHlink="folHlink"/>
    </a:extraClrScheme>
    <a:extraClrScheme>
      <a:clrScheme name="Eclipse 14">
        <a:dk1>
          <a:srgbClr val="000000"/>
        </a:dk1>
        <a:lt1>
          <a:srgbClr val="FFFFFF"/>
        </a:lt1>
        <a:dk2>
          <a:srgbClr val="FF9900"/>
        </a:dk2>
        <a:lt2>
          <a:srgbClr val="5F5F5F"/>
        </a:lt2>
        <a:accent1>
          <a:srgbClr val="33CCCC"/>
        </a:accent1>
        <a:accent2>
          <a:srgbClr val="CC3300"/>
        </a:accent2>
        <a:accent3>
          <a:srgbClr val="FFFFFF"/>
        </a:accent3>
        <a:accent4>
          <a:srgbClr val="000000"/>
        </a:accent4>
        <a:accent5>
          <a:srgbClr val="ADE2E2"/>
        </a:accent5>
        <a:accent6>
          <a:srgbClr val="B92D00"/>
        </a:accent6>
        <a:hlink>
          <a:srgbClr val="800000"/>
        </a:hlink>
        <a:folHlink>
          <a:srgbClr val="B2B2B2"/>
        </a:folHlink>
      </a:clrScheme>
      <a:clrMap bg1="lt1" tx1="dk1" bg2="lt2" tx2="dk2" accent1="accent1" accent2="accent2" accent3="accent3" accent4="accent4" accent5="accent5" accent6="accent6" hlink="hlink" folHlink="folHlink"/>
    </a:extraClrScheme>
    <a:extraClrScheme>
      <a:clrScheme name="Eclipse 15">
        <a:dk1>
          <a:srgbClr val="000000"/>
        </a:dk1>
        <a:lt1>
          <a:srgbClr val="FFFFFF"/>
        </a:lt1>
        <a:dk2>
          <a:srgbClr val="990000"/>
        </a:dk2>
        <a:lt2>
          <a:srgbClr val="5F5F5F"/>
        </a:lt2>
        <a:accent1>
          <a:srgbClr val="33CCCC"/>
        </a:accent1>
        <a:accent2>
          <a:srgbClr val="CC3300"/>
        </a:accent2>
        <a:accent3>
          <a:srgbClr val="FFFFFF"/>
        </a:accent3>
        <a:accent4>
          <a:srgbClr val="000000"/>
        </a:accent4>
        <a:accent5>
          <a:srgbClr val="ADE2E2"/>
        </a:accent5>
        <a:accent6>
          <a:srgbClr val="B92D00"/>
        </a:accent6>
        <a:hlink>
          <a:srgbClr val="8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clipse">
  <a:themeElements>
    <a:clrScheme name="Eclipse 15">
      <a:dk1>
        <a:srgbClr val="000000"/>
      </a:dk1>
      <a:lt1>
        <a:srgbClr val="FFFFFF"/>
      </a:lt1>
      <a:dk2>
        <a:srgbClr val="990000"/>
      </a:dk2>
      <a:lt2>
        <a:srgbClr val="5F5F5F"/>
      </a:lt2>
      <a:accent1>
        <a:srgbClr val="33CCCC"/>
      </a:accent1>
      <a:accent2>
        <a:srgbClr val="CC3300"/>
      </a:accent2>
      <a:accent3>
        <a:srgbClr val="FFFFFF"/>
      </a:accent3>
      <a:accent4>
        <a:srgbClr val="000000"/>
      </a:accent4>
      <a:accent5>
        <a:srgbClr val="ADE2E2"/>
      </a:accent5>
      <a:accent6>
        <a:srgbClr val="B92D00"/>
      </a:accent6>
      <a:hlink>
        <a:srgbClr val="800000"/>
      </a:hlink>
      <a:folHlink>
        <a:srgbClr val="B2B2B2"/>
      </a:folHlink>
    </a:clrScheme>
    <a:fontScheme name="Eclips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Eclip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Eclip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Eclip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Eclip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Eclip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
      <a:clrScheme name="Eclipse 11">
        <a:dk1>
          <a:srgbClr val="000000"/>
        </a:dk1>
        <a:lt1>
          <a:srgbClr val="FFFFFF"/>
        </a:lt1>
        <a:dk2>
          <a:srgbClr val="800000"/>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12">
        <a:dk1>
          <a:srgbClr val="000000"/>
        </a:dk1>
        <a:lt1>
          <a:srgbClr val="FFFFFF"/>
        </a:lt1>
        <a:dk2>
          <a:srgbClr val="800000"/>
        </a:dk2>
        <a:lt2>
          <a:srgbClr val="5F5F5F"/>
        </a:lt2>
        <a:accent1>
          <a:srgbClr val="33CCCC"/>
        </a:accent1>
        <a:accent2>
          <a:srgbClr val="99CCCC"/>
        </a:accent2>
        <a:accent3>
          <a:srgbClr val="FFFFFF"/>
        </a:accent3>
        <a:accent4>
          <a:srgbClr val="000000"/>
        </a:accent4>
        <a:accent5>
          <a:srgbClr val="ADE2E2"/>
        </a:accent5>
        <a:accent6>
          <a:srgbClr val="8AB9B9"/>
        </a:accent6>
        <a:hlink>
          <a:srgbClr val="800000"/>
        </a:hlink>
        <a:folHlink>
          <a:srgbClr val="B2B2B2"/>
        </a:folHlink>
      </a:clrScheme>
      <a:clrMap bg1="lt1" tx1="dk1" bg2="lt2" tx2="dk2" accent1="accent1" accent2="accent2" accent3="accent3" accent4="accent4" accent5="accent5" accent6="accent6" hlink="hlink" folHlink="folHlink"/>
    </a:extraClrScheme>
    <a:extraClrScheme>
      <a:clrScheme name="Eclipse 13">
        <a:dk1>
          <a:srgbClr val="000000"/>
        </a:dk1>
        <a:lt1>
          <a:srgbClr val="FFFFFF"/>
        </a:lt1>
        <a:dk2>
          <a:srgbClr val="800000"/>
        </a:dk2>
        <a:lt2>
          <a:srgbClr val="5F5F5F"/>
        </a:lt2>
        <a:accent1>
          <a:srgbClr val="33CCCC"/>
        </a:accent1>
        <a:accent2>
          <a:srgbClr val="CC3300"/>
        </a:accent2>
        <a:accent3>
          <a:srgbClr val="FFFFFF"/>
        </a:accent3>
        <a:accent4>
          <a:srgbClr val="000000"/>
        </a:accent4>
        <a:accent5>
          <a:srgbClr val="ADE2E2"/>
        </a:accent5>
        <a:accent6>
          <a:srgbClr val="B92D00"/>
        </a:accent6>
        <a:hlink>
          <a:srgbClr val="800000"/>
        </a:hlink>
        <a:folHlink>
          <a:srgbClr val="B2B2B2"/>
        </a:folHlink>
      </a:clrScheme>
      <a:clrMap bg1="lt1" tx1="dk1" bg2="lt2" tx2="dk2" accent1="accent1" accent2="accent2" accent3="accent3" accent4="accent4" accent5="accent5" accent6="accent6" hlink="hlink" folHlink="folHlink"/>
    </a:extraClrScheme>
    <a:extraClrScheme>
      <a:clrScheme name="Eclipse 14">
        <a:dk1>
          <a:srgbClr val="000000"/>
        </a:dk1>
        <a:lt1>
          <a:srgbClr val="FFFFFF"/>
        </a:lt1>
        <a:dk2>
          <a:srgbClr val="FF9900"/>
        </a:dk2>
        <a:lt2>
          <a:srgbClr val="5F5F5F"/>
        </a:lt2>
        <a:accent1>
          <a:srgbClr val="33CCCC"/>
        </a:accent1>
        <a:accent2>
          <a:srgbClr val="CC3300"/>
        </a:accent2>
        <a:accent3>
          <a:srgbClr val="FFFFFF"/>
        </a:accent3>
        <a:accent4>
          <a:srgbClr val="000000"/>
        </a:accent4>
        <a:accent5>
          <a:srgbClr val="ADE2E2"/>
        </a:accent5>
        <a:accent6>
          <a:srgbClr val="B92D00"/>
        </a:accent6>
        <a:hlink>
          <a:srgbClr val="800000"/>
        </a:hlink>
        <a:folHlink>
          <a:srgbClr val="B2B2B2"/>
        </a:folHlink>
      </a:clrScheme>
      <a:clrMap bg1="lt1" tx1="dk1" bg2="lt2" tx2="dk2" accent1="accent1" accent2="accent2" accent3="accent3" accent4="accent4" accent5="accent5" accent6="accent6" hlink="hlink" folHlink="folHlink"/>
    </a:extraClrScheme>
    <a:extraClrScheme>
      <a:clrScheme name="Eclipse 15">
        <a:dk1>
          <a:srgbClr val="000000"/>
        </a:dk1>
        <a:lt1>
          <a:srgbClr val="FFFFFF"/>
        </a:lt1>
        <a:dk2>
          <a:srgbClr val="990000"/>
        </a:dk2>
        <a:lt2>
          <a:srgbClr val="5F5F5F"/>
        </a:lt2>
        <a:accent1>
          <a:srgbClr val="33CCCC"/>
        </a:accent1>
        <a:accent2>
          <a:srgbClr val="CC3300"/>
        </a:accent2>
        <a:accent3>
          <a:srgbClr val="FFFFFF"/>
        </a:accent3>
        <a:accent4>
          <a:srgbClr val="000000"/>
        </a:accent4>
        <a:accent5>
          <a:srgbClr val="ADE2E2"/>
        </a:accent5>
        <a:accent6>
          <a:srgbClr val="B92D00"/>
        </a:accent6>
        <a:hlink>
          <a:srgbClr val="8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2917</TotalTime>
  <Words>2267</Words>
  <Application>Microsoft Office PowerPoint</Application>
  <PresentationFormat>Widescreen</PresentationFormat>
  <Paragraphs>179</Paragraphs>
  <Slides>31</Slides>
  <Notes>19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Arial</vt:lpstr>
      <vt:lpstr>Calibri</vt:lpstr>
      <vt:lpstr>Noto Sans Symbols</vt:lpstr>
      <vt:lpstr>Times New Roman</vt:lpstr>
      <vt:lpstr>Verdana</vt:lpstr>
      <vt:lpstr>Wingdings</vt:lpstr>
      <vt:lpstr>2_Eclipse</vt:lpstr>
      <vt:lpstr>1_Eclipse</vt:lpstr>
      <vt:lpstr>Understanding and Responding to Behaviours of Concern IPPN – February 2024</vt:lpstr>
      <vt:lpstr>Sharon Healy Specialist Lead for Behaviour for Learning and Wellbeing </vt:lpstr>
      <vt:lpstr>PowerPoint Presentation</vt:lpstr>
      <vt:lpstr>Behaviour – The Broader Context </vt:lpstr>
      <vt:lpstr>Goal Setting</vt:lpstr>
      <vt:lpstr> </vt:lpstr>
      <vt:lpstr>PowerPoint Presentation</vt:lpstr>
      <vt:lpstr>Ask Ourselves….</vt:lpstr>
      <vt:lpstr>The Shanker Self-Regulation Framework Five Domains and Five Practices of Self-Regulation       </vt:lpstr>
      <vt:lpstr>PowerPoint Presentation</vt:lpstr>
      <vt:lpstr>PowerPoint Presentation</vt:lpstr>
      <vt:lpstr>PowerPoint Presentation</vt:lpstr>
      <vt:lpstr>PowerPoint Presentation</vt:lpstr>
      <vt:lpstr>PowerPoint Presentation</vt:lpstr>
      <vt:lpstr>Prevalence of SLCN</vt:lpstr>
      <vt:lpstr>Research regarding Long Term Impacts of SLCN </vt:lpstr>
      <vt:lpstr>Key Aspects of Language and Communication </vt:lpstr>
      <vt:lpstr>Proactive Steps to Support Stressors</vt:lpstr>
      <vt:lpstr>A Total Communication Approach </vt:lpstr>
      <vt:lpstr>Helpful Resources</vt:lpstr>
      <vt:lpstr>Varied Options for Functional Communication and Regulation  </vt:lpstr>
      <vt:lpstr>Implementing UDL through Proactive Strategies </vt:lpstr>
      <vt:lpstr>Consider Why School Might Be Stressful for Me?</vt:lpstr>
      <vt:lpstr>Book Recommendation</vt:lpstr>
      <vt:lpstr>Responding – When and How? </vt:lpstr>
      <vt:lpstr>Regulate, Relate, Reason</vt:lpstr>
      <vt:lpstr>Goal Setting</vt:lpstr>
      <vt:lpstr>Goal Setting</vt:lpstr>
      <vt:lpstr>Supporting Staff in their Learning</vt:lpstr>
      <vt:lpstr>Reflecting on this Session</vt:lpstr>
      <vt:lpstr>Padlet of Resources</vt:lpstr>
    </vt:vector>
  </TitlesOfParts>
  <Company>PER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Sharon Healy (NCSE)</dc:creator>
  <cp:lastModifiedBy>Sharon Healy (NCSE)</cp:lastModifiedBy>
  <cp:revision>20</cp:revision>
  <dcterms:created xsi:type="dcterms:W3CDTF">2023-11-06T18:06:00Z</dcterms:created>
  <dcterms:modified xsi:type="dcterms:W3CDTF">2024-02-08T18:16:21Z</dcterms:modified>
</cp:coreProperties>
</file>