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06" r:id="rId2"/>
    <p:sldId id="339" r:id="rId3"/>
    <p:sldId id="340" r:id="rId4"/>
    <p:sldId id="343" r:id="rId5"/>
    <p:sldId id="344" r:id="rId6"/>
    <p:sldId id="348" r:id="rId7"/>
    <p:sldId id="349" r:id="rId8"/>
    <p:sldId id="350" r:id="rId9"/>
    <p:sldId id="347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3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k Durkan" initials="JD" lastIdx="1" clrIdx="0">
    <p:extLst>
      <p:ext uri="{19B8F6BF-5375-455C-9EA6-DF929625EA0E}">
        <p15:presenceInfo xmlns:p15="http://schemas.microsoft.com/office/powerpoint/2012/main" userId="b4adcde7a44055d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C63E"/>
    <a:srgbClr val="6A2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4995" autoAdjust="0"/>
    <p:restoredTop sz="96357" autoAdjust="0"/>
  </p:normalViewPr>
  <p:slideViewPr>
    <p:cSldViewPr snapToGrid="0">
      <p:cViewPr varScale="1">
        <p:scale>
          <a:sx n="90" d="100"/>
          <a:sy n="90" d="100"/>
        </p:scale>
        <p:origin x="821" y="-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e Tobin" userId="3f9ee85d-3e4a-4600-947b-de61ca8d92b4" providerId="ADAL" clId="{94DDD24F-9F82-4A95-B6F2-400BA996F040}"/>
    <pc:docChg chg="modSld">
      <pc:chgData name="Louise Tobin" userId="3f9ee85d-3e4a-4600-947b-de61ca8d92b4" providerId="ADAL" clId="{94DDD24F-9F82-4A95-B6F2-400BA996F040}" dt="2024-02-07T09:29:19.081" v="1" actId="1036"/>
      <pc:docMkLst>
        <pc:docMk/>
      </pc:docMkLst>
      <pc:sldChg chg="modSp mod">
        <pc:chgData name="Louise Tobin" userId="3f9ee85d-3e4a-4600-947b-de61ca8d92b4" providerId="ADAL" clId="{94DDD24F-9F82-4A95-B6F2-400BA996F040}" dt="2024-02-07T09:29:19.081" v="1" actId="1036"/>
        <pc:sldMkLst>
          <pc:docMk/>
          <pc:sldMk cId="1725573400" sldId="356"/>
        </pc:sldMkLst>
        <pc:spChg chg="mod">
          <ac:chgData name="Louise Tobin" userId="3f9ee85d-3e4a-4600-947b-de61ca8d92b4" providerId="ADAL" clId="{94DDD24F-9F82-4A95-B6F2-400BA996F040}" dt="2024-02-07T09:29:19.081" v="1" actId="1036"/>
          <ac:spMkLst>
            <pc:docMk/>
            <pc:sldMk cId="1725573400" sldId="356"/>
            <ac:spMk id="3" creationId="{FCE94CF5-FAF7-7D6A-5D83-4A81F98B1A8C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AAC45B-7353-4349-868C-1DEA06C4290D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077AE748-06D4-4867-8757-0EAB61C969F3}">
      <dgm:prSet phldrT="[Text]" custT="1"/>
      <dgm:spPr/>
      <dgm:t>
        <a:bodyPr/>
        <a:lstStyle/>
        <a:p>
          <a:r>
            <a:rPr lang="en-US" sz="4800" dirty="0"/>
            <a:t>Leading Together With Purpose</a:t>
          </a:r>
          <a:endParaRPr lang="en-IE" sz="4800" dirty="0"/>
        </a:p>
      </dgm:t>
    </dgm:pt>
    <dgm:pt modelId="{3BBEB887-2931-4D27-86F9-30837B48E16B}" type="parTrans" cxnId="{66315AD3-D008-4AB0-828E-7D9C1DADA6A8}">
      <dgm:prSet/>
      <dgm:spPr/>
      <dgm:t>
        <a:bodyPr/>
        <a:lstStyle/>
        <a:p>
          <a:endParaRPr lang="en-IE"/>
        </a:p>
      </dgm:t>
    </dgm:pt>
    <dgm:pt modelId="{CDE4F233-9195-4DA3-9B25-92CEDD727D11}" type="sibTrans" cxnId="{66315AD3-D008-4AB0-828E-7D9C1DADA6A8}">
      <dgm:prSet/>
      <dgm:spPr/>
      <dgm:t>
        <a:bodyPr/>
        <a:lstStyle/>
        <a:p>
          <a:endParaRPr lang="en-IE"/>
        </a:p>
      </dgm:t>
    </dgm:pt>
    <dgm:pt modelId="{086F028F-808A-452C-A141-B0797E1A73DC}" type="pres">
      <dgm:prSet presAssocID="{C8AAC45B-7353-4349-868C-1DEA06C4290D}" presName="linearFlow" presStyleCnt="0">
        <dgm:presLayoutVars>
          <dgm:dir/>
          <dgm:resizeHandles val="exact"/>
        </dgm:presLayoutVars>
      </dgm:prSet>
      <dgm:spPr/>
    </dgm:pt>
    <dgm:pt modelId="{A32D8193-862D-4980-B611-E005256E63F2}" type="pres">
      <dgm:prSet presAssocID="{077AE748-06D4-4867-8757-0EAB61C969F3}" presName="composite" presStyleCnt="0"/>
      <dgm:spPr/>
    </dgm:pt>
    <dgm:pt modelId="{655B63C4-10B5-47DE-B880-483F34542280}" type="pres">
      <dgm:prSet presAssocID="{077AE748-06D4-4867-8757-0EAB61C969F3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65E7D6EC-5420-4D6A-847E-E3D94B2B2D20}" type="pres">
      <dgm:prSet presAssocID="{077AE748-06D4-4867-8757-0EAB61C969F3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DBF839-6123-4613-B2D0-B20A3A0651FA}" type="presOf" srcId="{077AE748-06D4-4867-8757-0EAB61C969F3}" destId="{65E7D6EC-5420-4D6A-847E-E3D94B2B2D20}" srcOrd="0" destOrd="0" presId="urn:microsoft.com/office/officeart/2005/8/layout/vList3"/>
    <dgm:cxn modelId="{66315AD3-D008-4AB0-828E-7D9C1DADA6A8}" srcId="{C8AAC45B-7353-4349-868C-1DEA06C4290D}" destId="{077AE748-06D4-4867-8757-0EAB61C969F3}" srcOrd="0" destOrd="0" parTransId="{3BBEB887-2931-4D27-86F9-30837B48E16B}" sibTransId="{CDE4F233-9195-4DA3-9B25-92CEDD727D11}"/>
    <dgm:cxn modelId="{D164667F-5531-4EE8-A84B-5803C78D36DE}" type="presOf" srcId="{C8AAC45B-7353-4349-868C-1DEA06C4290D}" destId="{086F028F-808A-452C-A141-B0797E1A73DC}" srcOrd="0" destOrd="0" presId="urn:microsoft.com/office/officeart/2005/8/layout/vList3"/>
    <dgm:cxn modelId="{4EEF831B-FEEE-4280-9485-E8796A9D2C55}" type="presParOf" srcId="{086F028F-808A-452C-A141-B0797E1A73DC}" destId="{A32D8193-862D-4980-B611-E005256E63F2}" srcOrd="0" destOrd="0" presId="urn:microsoft.com/office/officeart/2005/8/layout/vList3"/>
    <dgm:cxn modelId="{DFCFBAA1-0FA3-4DEE-A864-25CA06D7B7C2}" type="presParOf" srcId="{A32D8193-862D-4980-B611-E005256E63F2}" destId="{655B63C4-10B5-47DE-B880-483F34542280}" srcOrd="0" destOrd="0" presId="urn:microsoft.com/office/officeart/2005/8/layout/vList3"/>
    <dgm:cxn modelId="{CA9B8A2C-CE14-4BA2-8655-C21D7829725A}" type="presParOf" srcId="{A32D8193-862D-4980-B611-E005256E63F2}" destId="{65E7D6EC-5420-4D6A-847E-E3D94B2B2D2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AAC45B-7353-4349-868C-1DEA06C4290D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077AE748-06D4-4867-8757-0EAB61C969F3}">
      <dgm:prSet phldrT="[Text]" custT="1"/>
      <dgm:spPr/>
      <dgm:t>
        <a:bodyPr/>
        <a:lstStyle/>
        <a:p>
          <a:r>
            <a:rPr lang="en-US" sz="5400" dirty="0"/>
            <a:t>Teaching &amp; Learning</a:t>
          </a:r>
          <a:endParaRPr lang="en-IE" sz="5400" dirty="0"/>
        </a:p>
      </dgm:t>
    </dgm:pt>
    <dgm:pt modelId="{3BBEB887-2931-4D27-86F9-30837B48E16B}" type="parTrans" cxnId="{66315AD3-D008-4AB0-828E-7D9C1DADA6A8}">
      <dgm:prSet/>
      <dgm:spPr/>
      <dgm:t>
        <a:bodyPr/>
        <a:lstStyle/>
        <a:p>
          <a:endParaRPr lang="en-IE"/>
        </a:p>
      </dgm:t>
    </dgm:pt>
    <dgm:pt modelId="{CDE4F233-9195-4DA3-9B25-92CEDD727D11}" type="sibTrans" cxnId="{66315AD3-D008-4AB0-828E-7D9C1DADA6A8}">
      <dgm:prSet/>
      <dgm:spPr/>
      <dgm:t>
        <a:bodyPr/>
        <a:lstStyle/>
        <a:p>
          <a:endParaRPr lang="en-IE"/>
        </a:p>
      </dgm:t>
    </dgm:pt>
    <dgm:pt modelId="{086F028F-808A-452C-A141-B0797E1A73DC}" type="pres">
      <dgm:prSet presAssocID="{C8AAC45B-7353-4349-868C-1DEA06C4290D}" presName="linearFlow" presStyleCnt="0">
        <dgm:presLayoutVars>
          <dgm:dir/>
          <dgm:resizeHandles val="exact"/>
        </dgm:presLayoutVars>
      </dgm:prSet>
      <dgm:spPr/>
    </dgm:pt>
    <dgm:pt modelId="{A32D8193-862D-4980-B611-E005256E63F2}" type="pres">
      <dgm:prSet presAssocID="{077AE748-06D4-4867-8757-0EAB61C969F3}" presName="composite" presStyleCnt="0"/>
      <dgm:spPr/>
    </dgm:pt>
    <dgm:pt modelId="{655B63C4-10B5-47DE-B880-483F34542280}" type="pres">
      <dgm:prSet presAssocID="{077AE748-06D4-4867-8757-0EAB61C969F3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65E7D6EC-5420-4D6A-847E-E3D94B2B2D20}" type="pres">
      <dgm:prSet presAssocID="{077AE748-06D4-4867-8757-0EAB61C969F3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DBF839-6123-4613-B2D0-B20A3A0651FA}" type="presOf" srcId="{077AE748-06D4-4867-8757-0EAB61C969F3}" destId="{65E7D6EC-5420-4D6A-847E-E3D94B2B2D20}" srcOrd="0" destOrd="0" presId="urn:microsoft.com/office/officeart/2005/8/layout/vList3"/>
    <dgm:cxn modelId="{66315AD3-D008-4AB0-828E-7D9C1DADA6A8}" srcId="{C8AAC45B-7353-4349-868C-1DEA06C4290D}" destId="{077AE748-06D4-4867-8757-0EAB61C969F3}" srcOrd="0" destOrd="0" parTransId="{3BBEB887-2931-4D27-86F9-30837B48E16B}" sibTransId="{CDE4F233-9195-4DA3-9B25-92CEDD727D11}"/>
    <dgm:cxn modelId="{D164667F-5531-4EE8-A84B-5803C78D36DE}" type="presOf" srcId="{C8AAC45B-7353-4349-868C-1DEA06C4290D}" destId="{086F028F-808A-452C-A141-B0797E1A73DC}" srcOrd="0" destOrd="0" presId="urn:microsoft.com/office/officeart/2005/8/layout/vList3"/>
    <dgm:cxn modelId="{4EEF831B-FEEE-4280-9485-E8796A9D2C55}" type="presParOf" srcId="{086F028F-808A-452C-A141-B0797E1A73DC}" destId="{A32D8193-862D-4980-B611-E005256E63F2}" srcOrd="0" destOrd="0" presId="urn:microsoft.com/office/officeart/2005/8/layout/vList3"/>
    <dgm:cxn modelId="{DFCFBAA1-0FA3-4DEE-A864-25CA06D7B7C2}" type="presParOf" srcId="{A32D8193-862D-4980-B611-E005256E63F2}" destId="{655B63C4-10B5-47DE-B880-483F34542280}" srcOrd="0" destOrd="0" presId="urn:microsoft.com/office/officeart/2005/8/layout/vList3"/>
    <dgm:cxn modelId="{CA9B8A2C-CE14-4BA2-8655-C21D7829725A}" type="presParOf" srcId="{A32D8193-862D-4980-B611-E005256E63F2}" destId="{65E7D6EC-5420-4D6A-847E-E3D94B2B2D2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4169B6-5E1E-4087-A01B-D07FD062163F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AE532A40-2BEF-4EF7-8A33-C6094910185D}">
      <dgm:prSet phldrT="[Text]"/>
      <dgm:spPr/>
      <dgm:t>
        <a:bodyPr/>
        <a:lstStyle/>
        <a:p>
          <a:r>
            <a:rPr lang="en-US" dirty="0"/>
            <a:t>Leading Teaching &amp; Learning</a:t>
          </a:r>
          <a:endParaRPr lang="en-IE" dirty="0"/>
        </a:p>
      </dgm:t>
    </dgm:pt>
    <dgm:pt modelId="{7A105E72-FABB-49EE-BD2C-AF641459412B}" type="parTrans" cxnId="{0027CC29-E0A7-456E-AA8B-EAD420957181}">
      <dgm:prSet/>
      <dgm:spPr/>
      <dgm:t>
        <a:bodyPr/>
        <a:lstStyle/>
        <a:p>
          <a:endParaRPr lang="en-IE"/>
        </a:p>
      </dgm:t>
    </dgm:pt>
    <dgm:pt modelId="{E01871CC-AA96-4B23-805D-559A7151EF31}" type="sibTrans" cxnId="{0027CC29-E0A7-456E-AA8B-EAD420957181}">
      <dgm:prSet/>
      <dgm:spPr/>
      <dgm:t>
        <a:bodyPr/>
        <a:lstStyle/>
        <a:p>
          <a:endParaRPr lang="en-IE"/>
        </a:p>
      </dgm:t>
    </dgm:pt>
    <dgm:pt modelId="{F6A91490-14D8-4B66-BFDE-B9FAB0D7B302}">
      <dgm:prSet phldrT="[Text]"/>
      <dgm:spPr/>
      <dgm:t>
        <a:bodyPr/>
        <a:lstStyle/>
        <a:p>
          <a:r>
            <a:rPr lang="en-US" dirty="0"/>
            <a:t>Shared Leadership</a:t>
          </a:r>
          <a:endParaRPr lang="en-IE" dirty="0"/>
        </a:p>
      </dgm:t>
    </dgm:pt>
    <dgm:pt modelId="{60F5C713-1A11-4A60-8546-65451AE4D7A3}" type="parTrans" cxnId="{7DE6869E-A4B1-4F16-A964-0E8DC721999D}">
      <dgm:prSet/>
      <dgm:spPr/>
      <dgm:t>
        <a:bodyPr/>
        <a:lstStyle/>
        <a:p>
          <a:endParaRPr lang="en-IE"/>
        </a:p>
      </dgm:t>
    </dgm:pt>
    <dgm:pt modelId="{24786E35-BED6-4ED8-AE60-C36C0ED1E9F2}" type="sibTrans" cxnId="{7DE6869E-A4B1-4F16-A964-0E8DC721999D}">
      <dgm:prSet/>
      <dgm:spPr/>
      <dgm:t>
        <a:bodyPr/>
        <a:lstStyle/>
        <a:p>
          <a:endParaRPr lang="en-IE"/>
        </a:p>
      </dgm:t>
    </dgm:pt>
    <dgm:pt modelId="{495C06D9-1A10-4318-AF8B-2489E04F51D4}">
      <dgm:prSet phldrT="[Text]"/>
      <dgm:spPr/>
      <dgm:t>
        <a:bodyPr/>
        <a:lstStyle/>
        <a:p>
          <a:r>
            <a:rPr lang="en-US" dirty="0"/>
            <a:t>Effective Governance</a:t>
          </a:r>
          <a:endParaRPr lang="en-IE" dirty="0"/>
        </a:p>
      </dgm:t>
    </dgm:pt>
    <dgm:pt modelId="{5198B6E1-239B-4F2E-A430-E55CA55AEF1B}" type="parTrans" cxnId="{C9A6316F-9EC8-4670-8BA3-6F8C6F678A94}">
      <dgm:prSet/>
      <dgm:spPr/>
      <dgm:t>
        <a:bodyPr/>
        <a:lstStyle/>
        <a:p>
          <a:endParaRPr lang="en-IE"/>
        </a:p>
      </dgm:t>
    </dgm:pt>
    <dgm:pt modelId="{71ED15E7-0D75-49E4-83EC-287F047140C1}" type="sibTrans" cxnId="{C9A6316F-9EC8-4670-8BA3-6F8C6F678A94}">
      <dgm:prSet/>
      <dgm:spPr/>
      <dgm:t>
        <a:bodyPr/>
        <a:lstStyle/>
        <a:p>
          <a:endParaRPr lang="en-IE"/>
        </a:p>
      </dgm:t>
    </dgm:pt>
    <dgm:pt modelId="{468300DE-8215-4265-A7B9-990AAF2FD9D1}" type="pres">
      <dgm:prSet presAssocID="{174169B6-5E1E-4087-A01B-D07FD062163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9CC81E-38E4-472A-8557-97E9C9826B93}" type="pres">
      <dgm:prSet presAssocID="{AE532A40-2BEF-4EF7-8A33-C6094910185D}" presName="compNode" presStyleCnt="0"/>
      <dgm:spPr/>
    </dgm:pt>
    <dgm:pt modelId="{AB914996-F824-4703-85E8-543DCB623D01}" type="pres">
      <dgm:prSet presAssocID="{AE532A40-2BEF-4EF7-8A33-C6094910185D}" presName="pict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n-US"/>
        </a:p>
      </dgm:t>
    </dgm:pt>
    <dgm:pt modelId="{59AB51A8-F9FA-4324-B152-88BC403773BB}" type="pres">
      <dgm:prSet presAssocID="{AE532A40-2BEF-4EF7-8A33-C6094910185D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B8F40-FC57-4EBE-8635-666773AABD54}" type="pres">
      <dgm:prSet presAssocID="{E01871CC-AA96-4B23-805D-559A7151EF3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6226C94-6954-4379-82C1-9EFA6B1F6D03}" type="pres">
      <dgm:prSet presAssocID="{F6A91490-14D8-4B66-BFDE-B9FAB0D7B302}" presName="compNode" presStyleCnt="0"/>
      <dgm:spPr/>
    </dgm:pt>
    <dgm:pt modelId="{968D1C44-9E46-4B04-93EA-BC7C98C64ED6}" type="pres">
      <dgm:prSet presAssocID="{F6A91490-14D8-4B66-BFDE-B9FAB0D7B302}" presName="pict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DAE37431-9ED5-4A3C-93E3-18AF0AA62897}" type="pres">
      <dgm:prSet presAssocID="{F6A91490-14D8-4B66-BFDE-B9FAB0D7B302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938D6-D980-4704-9310-450D04AF770F}" type="pres">
      <dgm:prSet presAssocID="{24786E35-BED6-4ED8-AE60-C36C0ED1E9F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9FA0F5F-68F2-4B8C-A271-8E70A50EC0AB}" type="pres">
      <dgm:prSet presAssocID="{495C06D9-1A10-4318-AF8B-2489E04F51D4}" presName="compNode" presStyleCnt="0"/>
      <dgm:spPr/>
    </dgm:pt>
    <dgm:pt modelId="{0A901520-1847-4551-A5CF-C7E77C7C4FC0}" type="pres">
      <dgm:prSet presAssocID="{495C06D9-1A10-4318-AF8B-2489E04F51D4}" presName="pict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DC5CD05F-010C-44AD-A706-C4620BDC4B90}" type="pres">
      <dgm:prSet presAssocID="{495C06D9-1A10-4318-AF8B-2489E04F51D4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295E0B-63F2-4F79-B235-488FA0F397AE}" type="presOf" srcId="{24786E35-BED6-4ED8-AE60-C36C0ED1E9F2}" destId="{719938D6-D980-4704-9310-450D04AF770F}" srcOrd="0" destOrd="0" presId="urn:microsoft.com/office/officeart/2005/8/layout/pList1"/>
    <dgm:cxn modelId="{5FEBF7E6-F63A-435A-B020-82A88C871E1C}" type="presOf" srcId="{174169B6-5E1E-4087-A01B-D07FD062163F}" destId="{468300DE-8215-4265-A7B9-990AAF2FD9D1}" srcOrd="0" destOrd="0" presId="urn:microsoft.com/office/officeart/2005/8/layout/pList1"/>
    <dgm:cxn modelId="{0027CC29-E0A7-456E-AA8B-EAD420957181}" srcId="{174169B6-5E1E-4087-A01B-D07FD062163F}" destId="{AE532A40-2BEF-4EF7-8A33-C6094910185D}" srcOrd="0" destOrd="0" parTransId="{7A105E72-FABB-49EE-BD2C-AF641459412B}" sibTransId="{E01871CC-AA96-4B23-805D-559A7151EF31}"/>
    <dgm:cxn modelId="{D5049367-290A-48E3-82EE-72218DB44A25}" type="presOf" srcId="{495C06D9-1A10-4318-AF8B-2489E04F51D4}" destId="{DC5CD05F-010C-44AD-A706-C4620BDC4B90}" srcOrd="0" destOrd="0" presId="urn:microsoft.com/office/officeart/2005/8/layout/pList1"/>
    <dgm:cxn modelId="{C9A6316F-9EC8-4670-8BA3-6F8C6F678A94}" srcId="{174169B6-5E1E-4087-A01B-D07FD062163F}" destId="{495C06D9-1A10-4318-AF8B-2489E04F51D4}" srcOrd="2" destOrd="0" parTransId="{5198B6E1-239B-4F2E-A430-E55CA55AEF1B}" sibTransId="{71ED15E7-0D75-49E4-83EC-287F047140C1}"/>
    <dgm:cxn modelId="{170FE1A3-A9B3-449D-A466-AEF681E0BD53}" type="presOf" srcId="{E01871CC-AA96-4B23-805D-559A7151EF31}" destId="{FC0B8F40-FC57-4EBE-8635-666773AABD54}" srcOrd="0" destOrd="0" presId="urn:microsoft.com/office/officeart/2005/8/layout/pList1"/>
    <dgm:cxn modelId="{7DE6869E-A4B1-4F16-A964-0E8DC721999D}" srcId="{174169B6-5E1E-4087-A01B-D07FD062163F}" destId="{F6A91490-14D8-4B66-BFDE-B9FAB0D7B302}" srcOrd="1" destOrd="0" parTransId="{60F5C713-1A11-4A60-8546-65451AE4D7A3}" sibTransId="{24786E35-BED6-4ED8-AE60-C36C0ED1E9F2}"/>
    <dgm:cxn modelId="{419CCA46-4A9A-4027-829B-602E37A236F1}" type="presOf" srcId="{AE532A40-2BEF-4EF7-8A33-C6094910185D}" destId="{59AB51A8-F9FA-4324-B152-88BC403773BB}" srcOrd="0" destOrd="0" presId="urn:microsoft.com/office/officeart/2005/8/layout/pList1"/>
    <dgm:cxn modelId="{F48EBD7B-E148-4B03-A276-932E1514A437}" type="presOf" srcId="{F6A91490-14D8-4B66-BFDE-B9FAB0D7B302}" destId="{DAE37431-9ED5-4A3C-93E3-18AF0AA62897}" srcOrd="0" destOrd="0" presId="urn:microsoft.com/office/officeart/2005/8/layout/pList1"/>
    <dgm:cxn modelId="{83FA12E0-00B5-44D8-A49A-B9DBF6CD2EF9}" type="presParOf" srcId="{468300DE-8215-4265-A7B9-990AAF2FD9D1}" destId="{119CC81E-38E4-472A-8557-97E9C9826B93}" srcOrd="0" destOrd="0" presId="urn:microsoft.com/office/officeart/2005/8/layout/pList1"/>
    <dgm:cxn modelId="{453361BD-3034-4C61-B1E0-BC242D7D880A}" type="presParOf" srcId="{119CC81E-38E4-472A-8557-97E9C9826B93}" destId="{AB914996-F824-4703-85E8-543DCB623D01}" srcOrd="0" destOrd="0" presId="urn:microsoft.com/office/officeart/2005/8/layout/pList1"/>
    <dgm:cxn modelId="{7101CB2F-E151-4D91-B977-5A08BB3FFD8D}" type="presParOf" srcId="{119CC81E-38E4-472A-8557-97E9C9826B93}" destId="{59AB51A8-F9FA-4324-B152-88BC403773BB}" srcOrd="1" destOrd="0" presId="urn:microsoft.com/office/officeart/2005/8/layout/pList1"/>
    <dgm:cxn modelId="{D24EDAB0-14AE-422D-87D4-ED2747907065}" type="presParOf" srcId="{468300DE-8215-4265-A7B9-990AAF2FD9D1}" destId="{FC0B8F40-FC57-4EBE-8635-666773AABD54}" srcOrd="1" destOrd="0" presId="urn:microsoft.com/office/officeart/2005/8/layout/pList1"/>
    <dgm:cxn modelId="{E055FB9C-4583-4EFA-B7D3-5810BD613759}" type="presParOf" srcId="{468300DE-8215-4265-A7B9-990AAF2FD9D1}" destId="{76226C94-6954-4379-82C1-9EFA6B1F6D03}" srcOrd="2" destOrd="0" presId="urn:microsoft.com/office/officeart/2005/8/layout/pList1"/>
    <dgm:cxn modelId="{C24853D4-9877-47BD-AE87-E648BF40AD3D}" type="presParOf" srcId="{76226C94-6954-4379-82C1-9EFA6B1F6D03}" destId="{968D1C44-9E46-4B04-93EA-BC7C98C64ED6}" srcOrd="0" destOrd="0" presId="urn:microsoft.com/office/officeart/2005/8/layout/pList1"/>
    <dgm:cxn modelId="{829B2579-DB2E-4205-BD0D-118BA12E46E4}" type="presParOf" srcId="{76226C94-6954-4379-82C1-9EFA6B1F6D03}" destId="{DAE37431-9ED5-4A3C-93E3-18AF0AA62897}" srcOrd="1" destOrd="0" presId="urn:microsoft.com/office/officeart/2005/8/layout/pList1"/>
    <dgm:cxn modelId="{61445C1B-159A-4ED3-805E-9D1F94B68B91}" type="presParOf" srcId="{468300DE-8215-4265-A7B9-990AAF2FD9D1}" destId="{719938D6-D980-4704-9310-450D04AF770F}" srcOrd="3" destOrd="0" presId="urn:microsoft.com/office/officeart/2005/8/layout/pList1"/>
    <dgm:cxn modelId="{A361AB9B-4BCC-464C-B334-D96BA64C67A8}" type="presParOf" srcId="{468300DE-8215-4265-A7B9-990AAF2FD9D1}" destId="{E9FA0F5F-68F2-4B8C-A271-8E70A50EC0AB}" srcOrd="4" destOrd="0" presId="urn:microsoft.com/office/officeart/2005/8/layout/pList1"/>
    <dgm:cxn modelId="{A4F6ADE5-C628-4CD7-A277-9D8E7BD5E6C8}" type="presParOf" srcId="{E9FA0F5F-68F2-4B8C-A271-8E70A50EC0AB}" destId="{0A901520-1847-4551-A5CF-C7E77C7C4FC0}" srcOrd="0" destOrd="0" presId="urn:microsoft.com/office/officeart/2005/8/layout/pList1"/>
    <dgm:cxn modelId="{F8A6ED33-14D8-454C-8102-E4A8040C2053}" type="presParOf" srcId="{E9FA0F5F-68F2-4B8C-A271-8E70A50EC0AB}" destId="{DC5CD05F-010C-44AD-A706-C4620BDC4B9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F0DF8C-44AE-4C0C-B112-8C3B6775235E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C0B49E0E-6B8E-4FFF-87E1-1B260077A596}">
      <dgm:prSet phldrT="[Text]"/>
      <dgm:spPr/>
      <dgm:t>
        <a:bodyPr/>
        <a:lstStyle/>
        <a:p>
          <a:r>
            <a:rPr lang="en-US" dirty="0"/>
            <a:t>Ability to focus on core purpose</a:t>
          </a:r>
          <a:endParaRPr lang="en-IE" dirty="0"/>
        </a:p>
      </dgm:t>
    </dgm:pt>
    <dgm:pt modelId="{C073EC34-8A98-43D4-AE37-8A246C4BEDC1}" type="parTrans" cxnId="{E2D6E1DD-D029-4964-944D-70B61AFC1A6B}">
      <dgm:prSet/>
      <dgm:spPr/>
      <dgm:t>
        <a:bodyPr/>
        <a:lstStyle/>
        <a:p>
          <a:endParaRPr lang="en-IE"/>
        </a:p>
      </dgm:t>
    </dgm:pt>
    <dgm:pt modelId="{F455C3CE-8712-470B-989C-9D16FB0A3EAF}" type="sibTrans" cxnId="{E2D6E1DD-D029-4964-944D-70B61AFC1A6B}">
      <dgm:prSet/>
      <dgm:spPr/>
      <dgm:t>
        <a:bodyPr/>
        <a:lstStyle/>
        <a:p>
          <a:endParaRPr lang="en-IE"/>
        </a:p>
      </dgm:t>
    </dgm:pt>
    <dgm:pt modelId="{3AF44DAD-929F-4974-8367-1C5BD4D4AD4A}">
      <dgm:prSet phldrT="[Text]"/>
      <dgm:spPr/>
      <dgm:t>
        <a:bodyPr/>
        <a:lstStyle/>
        <a:p>
          <a:r>
            <a:rPr lang="en-US" dirty="0"/>
            <a:t>Increased capacity to share leadership responsibilities</a:t>
          </a:r>
          <a:endParaRPr lang="en-IE" dirty="0"/>
        </a:p>
      </dgm:t>
    </dgm:pt>
    <dgm:pt modelId="{33414A10-ABA3-4470-B7AF-139EBD227823}" type="parTrans" cxnId="{CF356996-3391-47D4-84C1-7446A69ACB5B}">
      <dgm:prSet/>
      <dgm:spPr/>
      <dgm:t>
        <a:bodyPr/>
        <a:lstStyle/>
        <a:p>
          <a:endParaRPr lang="en-IE"/>
        </a:p>
      </dgm:t>
    </dgm:pt>
    <dgm:pt modelId="{1F7E25C8-7148-47EB-A632-9B71A5F60514}" type="sibTrans" cxnId="{CF356996-3391-47D4-84C1-7446A69ACB5B}">
      <dgm:prSet/>
      <dgm:spPr/>
      <dgm:t>
        <a:bodyPr/>
        <a:lstStyle/>
        <a:p>
          <a:endParaRPr lang="en-IE"/>
        </a:p>
      </dgm:t>
    </dgm:pt>
    <dgm:pt modelId="{9A465C7A-2219-43A7-8B34-CB4544434308}" type="pres">
      <dgm:prSet presAssocID="{4EF0DF8C-44AE-4C0C-B112-8C3B6775235E}" presName="diagram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40545075-F464-42C4-BED1-9503C02C9A8C}" type="pres">
      <dgm:prSet presAssocID="{C0B49E0E-6B8E-4FFF-87E1-1B260077A596}" presName="composite" presStyleCnt="0"/>
      <dgm:spPr/>
    </dgm:pt>
    <dgm:pt modelId="{D7F56442-47DD-4B65-972C-37066C3F3EF5}" type="pres">
      <dgm:prSet presAssocID="{C0B49E0E-6B8E-4FFF-87E1-1B260077A596}" presName="Image" presStyleLbl="bgShp" presStyleIdx="0" presStyleCnt="2"/>
      <dgm:spPr>
        <a:blipFill>
          <a:blip xmlns:r="http://schemas.openxmlformats.org/officeDocument/2006/relationships" r:embed="rId1"/>
          <a:srcRect/>
          <a:stretch>
            <a:fillRect l="-4000" r="-4000"/>
          </a:stretch>
        </a:blipFill>
      </dgm:spPr>
    </dgm:pt>
    <dgm:pt modelId="{C0D5FDE7-4515-4A0C-BCD7-6D45AF6AD10D}" type="pres">
      <dgm:prSet presAssocID="{C0B49E0E-6B8E-4FFF-87E1-1B260077A596}" presName="Parent" presStyleLbl="node0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57105A-953C-493F-B8A4-27BC773BD1C0}" type="pres">
      <dgm:prSet presAssocID="{F455C3CE-8712-470B-989C-9D16FB0A3EAF}" presName="sibTrans" presStyleCnt="0"/>
      <dgm:spPr/>
    </dgm:pt>
    <dgm:pt modelId="{F3BD675A-980D-4581-B32C-41403D592D2A}" type="pres">
      <dgm:prSet presAssocID="{3AF44DAD-929F-4974-8367-1C5BD4D4AD4A}" presName="composite" presStyleCnt="0"/>
      <dgm:spPr/>
    </dgm:pt>
    <dgm:pt modelId="{B7082FEF-30FE-4CA4-821C-A67AA2F03D7A}" type="pres">
      <dgm:prSet presAssocID="{3AF44DAD-929F-4974-8367-1C5BD4D4AD4A}" presName="Image" presStyleLbl="bgShp" presStyleIdx="1" presStyleCnt="2"/>
      <dgm:spPr>
        <a:blipFill>
          <a:blip xmlns:r="http://schemas.openxmlformats.org/officeDocument/2006/relationships" r:embed="rId2"/>
          <a:srcRect/>
          <a:stretch>
            <a:fillRect l="-10000" r="-10000"/>
          </a:stretch>
        </a:blipFill>
      </dgm:spPr>
    </dgm:pt>
    <dgm:pt modelId="{7F846E47-07F9-40D2-B77F-1C58C6079572}" type="pres">
      <dgm:prSet presAssocID="{3AF44DAD-929F-4974-8367-1C5BD4D4AD4A}" presName="Parent" presStyleLbl="node0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27C256-D34C-41DA-8A8B-5909F515D9C2}" type="presOf" srcId="{3AF44DAD-929F-4974-8367-1C5BD4D4AD4A}" destId="{7F846E47-07F9-40D2-B77F-1C58C6079572}" srcOrd="0" destOrd="0" presId="urn:microsoft.com/office/officeart/2008/layout/BendingPictureCaption"/>
    <dgm:cxn modelId="{CF356996-3391-47D4-84C1-7446A69ACB5B}" srcId="{4EF0DF8C-44AE-4C0C-B112-8C3B6775235E}" destId="{3AF44DAD-929F-4974-8367-1C5BD4D4AD4A}" srcOrd="1" destOrd="0" parTransId="{33414A10-ABA3-4470-B7AF-139EBD227823}" sibTransId="{1F7E25C8-7148-47EB-A632-9B71A5F60514}"/>
    <dgm:cxn modelId="{A89EA27C-BD24-4F68-9872-E171EA3FA3AC}" type="presOf" srcId="{C0B49E0E-6B8E-4FFF-87E1-1B260077A596}" destId="{C0D5FDE7-4515-4A0C-BCD7-6D45AF6AD10D}" srcOrd="0" destOrd="0" presId="urn:microsoft.com/office/officeart/2008/layout/BendingPictureCaption"/>
    <dgm:cxn modelId="{25B88EDC-C653-4334-ADAB-4A46BED81C11}" type="presOf" srcId="{4EF0DF8C-44AE-4C0C-B112-8C3B6775235E}" destId="{9A465C7A-2219-43A7-8B34-CB4544434308}" srcOrd="0" destOrd="0" presId="urn:microsoft.com/office/officeart/2008/layout/BendingPictureCaption"/>
    <dgm:cxn modelId="{E2D6E1DD-D029-4964-944D-70B61AFC1A6B}" srcId="{4EF0DF8C-44AE-4C0C-B112-8C3B6775235E}" destId="{C0B49E0E-6B8E-4FFF-87E1-1B260077A596}" srcOrd="0" destOrd="0" parTransId="{C073EC34-8A98-43D4-AE37-8A246C4BEDC1}" sibTransId="{F455C3CE-8712-470B-989C-9D16FB0A3EAF}"/>
    <dgm:cxn modelId="{0FFA4CCF-1692-482D-900E-12E615ABCACF}" type="presParOf" srcId="{9A465C7A-2219-43A7-8B34-CB4544434308}" destId="{40545075-F464-42C4-BED1-9503C02C9A8C}" srcOrd="0" destOrd="0" presId="urn:microsoft.com/office/officeart/2008/layout/BendingPictureCaption"/>
    <dgm:cxn modelId="{D227388A-8882-4890-99CC-A5975AF424BB}" type="presParOf" srcId="{40545075-F464-42C4-BED1-9503C02C9A8C}" destId="{D7F56442-47DD-4B65-972C-37066C3F3EF5}" srcOrd="0" destOrd="0" presId="urn:microsoft.com/office/officeart/2008/layout/BendingPictureCaption"/>
    <dgm:cxn modelId="{E6092F82-EA90-4D0C-9750-DC25A8532BE4}" type="presParOf" srcId="{40545075-F464-42C4-BED1-9503C02C9A8C}" destId="{C0D5FDE7-4515-4A0C-BCD7-6D45AF6AD10D}" srcOrd="1" destOrd="0" presId="urn:microsoft.com/office/officeart/2008/layout/BendingPictureCaption"/>
    <dgm:cxn modelId="{865D20E9-D7BF-4C6E-91EF-D685FCAF7B73}" type="presParOf" srcId="{9A465C7A-2219-43A7-8B34-CB4544434308}" destId="{7257105A-953C-493F-B8A4-27BC773BD1C0}" srcOrd="1" destOrd="0" presId="urn:microsoft.com/office/officeart/2008/layout/BendingPictureCaption"/>
    <dgm:cxn modelId="{490058D9-7D10-4C69-AE79-224A5FA3619A}" type="presParOf" srcId="{9A465C7A-2219-43A7-8B34-CB4544434308}" destId="{F3BD675A-980D-4581-B32C-41403D592D2A}" srcOrd="2" destOrd="0" presId="urn:microsoft.com/office/officeart/2008/layout/BendingPictureCaption"/>
    <dgm:cxn modelId="{32CEA153-7508-495A-8F70-4091D982E600}" type="presParOf" srcId="{F3BD675A-980D-4581-B32C-41403D592D2A}" destId="{B7082FEF-30FE-4CA4-821C-A67AA2F03D7A}" srcOrd="0" destOrd="0" presId="urn:microsoft.com/office/officeart/2008/layout/BendingPictureCaption"/>
    <dgm:cxn modelId="{7B09E0DD-1040-4F15-9440-A6408350CD26}" type="presParOf" srcId="{F3BD675A-980D-4581-B32C-41403D592D2A}" destId="{7F846E47-07F9-40D2-B77F-1C58C6079572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7D6EC-5420-4D6A-847E-E3D94B2B2D20}">
      <dsp:nvSpPr>
        <dsp:cNvPr id="0" name=""/>
        <dsp:cNvSpPr/>
      </dsp:nvSpPr>
      <dsp:spPr>
        <a:xfrm rot="10800000">
          <a:off x="2375592" y="944348"/>
          <a:ext cx="6287636" cy="31674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6760" tIns="182880" rIns="341376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/>
            <a:t>Leading Together With Purpose</a:t>
          </a:r>
          <a:endParaRPr lang="en-IE" sz="4800" kern="1200" dirty="0"/>
        </a:p>
      </dsp:txBody>
      <dsp:txXfrm rot="10800000">
        <a:off x="3167456" y="944348"/>
        <a:ext cx="5495772" cy="3167456"/>
      </dsp:txXfrm>
    </dsp:sp>
    <dsp:sp modelId="{655B63C4-10B5-47DE-B880-483F34542280}">
      <dsp:nvSpPr>
        <dsp:cNvPr id="0" name=""/>
        <dsp:cNvSpPr/>
      </dsp:nvSpPr>
      <dsp:spPr>
        <a:xfrm>
          <a:off x="791864" y="944348"/>
          <a:ext cx="3167456" cy="316745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7D6EC-5420-4D6A-847E-E3D94B2B2D20}">
      <dsp:nvSpPr>
        <dsp:cNvPr id="0" name=""/>
        <dsp:cNvSpPr/>
      </dsp:nvSpPr>
      <dsp:spPr>
        <a:xfrm rot="10800000">
          <a:off x="2375592" y="944348"/>
          <a:ext cx="6287636" cy="31674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6760" tIns="205740" rIns="384048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/>
            <a:t>Teaching &amp; Learning</a:t>
          </a:r>
          <a:endParaRPr lang="en-IE" sz="5400" kern="1200" dirty="0"/>
        </a:p>
      </dsp:txBody>
      <dsp:txXfrm rot="10800000">
        <a:off x="3167456" y="944348"/>
        <a:ext cx="5495772" cy="3167456"/>
      </dsp:txXfrm>
    </dsp:sp>
    <dsp:sp modelId="{655B63C4-10B5-47DE-B880-483F34542280}">
      <dsp:nvSpPr>
        <dsp:cNvPr id="0" name=""/>
        <dsp:cNvSpPr/>
      </dsp:nvSpPr>
      <dsp:spPr>
        <a:xfrm>
          <a:off x="791864" y="944348"/>
          <a:ext cx="3167456" cy="316745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914996-F824-4703-85E8-543DCB623D01}">
      <dsp:nvSpPr>
        <dsp:cNvPr id="0" name=""/>
        <dsp:cNvSpPr/>
      </dsp:nvSpPr>
      <dsp:spPr>
        <a:xfrm>
          <a:off x="1600" y="1363698"/>
          <a:ext cx="2538933" cy="1749324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B51A8-F9FA-4324-B152-88BC403773BB}">
      <dsp:nvSpPr>
        <dsp:cNvPr id="0" name=""/>
        <dsp:cNvSpPr/>
      </dsp:nvSpPr>
      <dsp:spPr>
        <a:xfrm>
          <a:off x="1600" y="3113023"/>
          <a:ext cx="2538933" cy="941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Leading Teaching &amp; Learning</a:t>
          </a:r>
          <a:endParaRPr lang="en-IE" sz="2400" kern="1200" dirty="0"/>
        </a:p>
      </dsp:txBody>
      <dsp:txXfrm>
        <a:off x="1600" y="3113023"/>
        <a:ext cx="2538933" cy="941944"/>
      </dsp:txXfrm>
    </dsp:sp>
    <dsp:sp modelId="{968D1C44-9E46-4B04-93EA-BC7C98C64ED6}">
      <dsp:nvSpPr>
        <dsp:cNvPr id="0" name=""/>
        <dsp:cNvSpPr/>
      </dsp:nvSpPr>
      <dsp:spPr>
        <a:xfrm>
          <a:off x="2794533" y="1363698"/>
          <a:ext cx="2538933" cy="1749324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37431-9ED5-4A3C-93E3-18AF0AA62897}">
      <dsp:nvSpPr>
        <dsp:cNvPr id="0" name=""/>
        <dsp:cNvSpPr/>
      </dsp:nvSpPr>
      <dsp:spPr>
        <a:xfrm>
          <a:off x="2794533" y="3113023"/>
          <a:ext cx="2538933" cy="941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Shared Leadership</a:t>
          </a:r>
          <a:endParaRPr lang="en-IE" sz="2400" kern="1200" dirty="0"/>
        </a:p>
      </dsp:txBody>
      <dsp:txXfrm>
        <a:off x="2794533" y="3113023"/>
        <a:ext cx="2538933" cy="941944"/>
      </dsp:txXfrm>
    </dsp:sp>
    <dsp:sp modelId="{0A901520-1847-4551-A5CF-C7E77C7C4FC0}">
      <dsp:nvSpPr>
        <dsp:cNvPr id="0" name=""/>
        <dsp:cNvSpPr/>
      </dsp:nvSpPr>
      <dsp:spPr>
        <a:xfrm>
          <a:off x="5587466" y="1363698"/>
          <a:ext cx="2538933" cy="1749324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5CD05F-010C-44AD-A706-C4620BDC4B90}">
      <dsp:nvSpPr>
        <dsp:cNvPr id="0" name=""/>
        <dsp:cNvSpPr/>
      </dsp:nvSpPr>
      <dsp:spPr>
        <a:xfrm>
          <a:off x="5587466" y="3113023"/>
          <a:ext cx="2538933" cy="941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Effective Governance</a:t>
          </a:r>
          <a:endParaRPr lang="en-IE" sz="2400" kern="1200" dirty="0"/>
        </a:p>
      </dsp:txBody>
      <dsp:txXfrm>
        <a:off x="5587466" y="3113023"/>
        <a:ext cx="2538933" cy="9419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56442-47DD-4B65-972C-37066C3F3EF5}">
      <dsp:nvSpPr>
        <dsp:cNvPr id="0" name=""/>
        <dsp:cNvSpPr/>
      </dsp:nvSpPr>
      <dsp:spPr>
        <a:xfrm>
          <a:off x="3756" y="1243541"/>
          <a:ext cx="3609951" cy="2667740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4000" r="-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5FDE7-4515-4A0C-BCD7-6D45AF6AD10D}">
      <dsp:nvSpPr>
        <dsp:cNvPr id="0" name=""/>
        <dsp:cNvSpPr/>
      </dsp:nvSpPr>
      <dsp:spPr>
        <a:xfrm>
          <a:off x="733427" y="3427571"/>
          <a:ext cx="3110703" cy="7475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2100" kern="1200" dirty="0"/>
            <a:t>Ability to focus on core purpose</a:t>
          </a:r>
          <a:endParaRPr lang="en-IE" sz="2100" kern="1200" dirty="0"/>
        </a:p>
      </dsp:txBody>
      <dsp:txXfrm>
        <a:off x="733427" y="3427571"/>
        <a:ext cx="3110703" cy="747553"/>
      </dsp:txXfrm>
    </dsp:sp>
    <dsp:sp modelId="{B7082FEF-30FE-4CA4-821C-A67AA2F03D7A}">
      <dsp:nvSpPr>
        <dsp:cNvPr id="0" name=""/>
        <dsp:cNvSpPr/>
      </dsp:nvSpPr>
      <dsp:spPr>
        <a:xfrm>
          <a:off x="4283868" y="1243541"/>
          <a:ext cx="3609951" cy="2667740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10000" r="-10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846E47-07F9-40D2-B77F-1C58C6079572}">
      <dsp:nvSpPr>
        <dsp:cNvPr id="0" name=""/>
        <dsp:cNvSpPr/>
      </dsp:nvSpPr>
      <dsp:spPr>
        <a:xfrm>
          <a:off x="5013539" y="3427571"/>
          <a:ext cx="3110703" cy="7475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2100" kern="1200" dirty="0"/>
            <a:t>Increased capacity to share leadership responsibilities</a:t>
          </a:r>
          <a:endParaRPr lang="en-IE" sz="2100" kern="1200" dirty="0"/>
        </a:p>
      </dsp:txBody>
      <dsp:txXfrm>
        <a:off x="5013539" y="3427571"/>
        <a:ext cx="3110703" cy="747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393" cy="4590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991" y="0"/>
            <a:ext cx="2972392" cy="4590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2D6B1-657F-4D0E-9A9B-9473DB87F0A6}" type="datetimeFigureOut">
              <a:rPr lang="en-IE" smtClean="0"/>
              <a:t>07/02/2024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4961"/>
            <a:ext cx="2972393" cy="459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991" y="8684961"/>
            <a:ext cx="2972392" cy="459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1FE00-2600-4BA3-B64E-CCD38087C07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28848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42AFD-9F4C-44B0-BB5A-F00DF8A672E9}" type="datetimeFigureOut">
              <a:rPr lang="en-IE" smtClean="0"/>
              <a:t>07/02/2024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B414F-77D8-46E6-AD12-85D6AF0D57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7287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5151" y="1122363"/>
            <a:ext cx="876144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5151" y="3602038"/>
            <a:ext cx="876144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F2EF-0CA8-4E58-AD70-EC4A8DBFFF9F}" type="datetimeFigureOut">
              <a:rPr lang="en-IE" smtClean="0"/>
              <a:t>07/02/2024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573A-7502-4EB2-B74D-21F9C057114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7070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F2EF-0CA8-4E58-AD70-EC4A8DBFFF9F}" type="datetimeFigureOut">
              <a:rPr lang="en-IE" smtClean="0"/>
              <a:t>07/02/2024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573A-7502-4EB2-B74D-21F9C057114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4686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F2EF-0CA8-4E58-AD70-EC4A8DBFFF9F}" type="datetimeFigureOut">
              <a:rPr lang="en-IE" smtClean="0"/>
              <a:t>07/02/2024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573A-7502-4EB2-B74D-21F9C057114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1901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F2EF-0CA8-4E58-AD70-EC4A8DBFFF9F}" type="datetimeFigureOut">
              <a:rPr lang="en-IE" smtClean="0"/>
              <a:t>07/02/2024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573A-7502-4EB2-B74D-21F9C057114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107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8554746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55474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F2EF-0CA8-4E58-AD70-EC4A8DBFFF9F}" type="datetimeFigureOut">
              <a:rPr lang="en-IE" smtClean="0"/>
              <a:t>07/02/2024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573A-7502-4EB2-B74D-21F9C057114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4311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153678" cy="35488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477" y="1822450"/>
            <a:ext cx="4153678" cy="354880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F2EF-0CA8-4E58-AD70-EC4A8DBFFF9F}" type="datetimeFigureOut">
              <a:rPr lang="en-IE" smtClean="0"/>
              <a:t>07/02/2024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573A-7502-4EB2-B74D-21F9C057114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20362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8546808" cy="72655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3946816" cy="652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3946816" cy="29160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8511" y="1700921"/>
            <a:ext cx="3966253" cy="652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8510" y="2472223"/>
            <a:ext cx="3966253" cy="29160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F2EF-0CA8-4E58-AD70-EC4A8DBFFF9F}" type="datetimeFigureOut">
              <a:rPr lang="en-IE" smtClean="0"/>
              <a:t>07/02/2024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573A-7502-4EB2-B74D-21F9C057114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31011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F2EF-0CA8-4E58-AD70-EC4A8DBFFF9F}" type="datetimeFigureOut">
              <a:rPr lang="en-IE" smtClean="0"/>
              <a:t>07/02/2024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573A-7502-4EB2-B74D-21F9C057114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691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F2EF-0CA8-4E58-AD70-EC4A8DBFFF9F}" type="datetimeFigureOut">
              <a:rPr lang="en-IE" smtClean="0"/>
              <a:t>07/02/2024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573A-7502-4EB2-B74D-21F9C057114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7578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940766"/>
            <a:ext cx="4203408" cy="39282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F2EF-0CA8-4E58-AD70-EC4A8DBFFF9F}" type="datetimeFigureOut">
              <a:rPr lang="en-IE" smtClean="0"/>
              <a:t>07/02/2024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573A-7502-4EB2-B74D-21F9C057114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8896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1261" y="2125759"/>
            <a:ext cx="4274576" cy="32486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F2EF-0CA8-4E58-AD70-EC4A8DBFFF9F}" type="datetimeFigureOut">
              <a:rPr lang="en-IE" smtClean="0"/>
              <a:t>07/02/2024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573A-7502-4EB2-B74D-21F9C057114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1746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1" t="-1808" r="6410" b="5893"/>
          <a:stretch/>
        </p:blipFill>
        <p:spPr>
          <a:xfrm>
            <a:off x="733284" y="0"/>
            <a:ext cx="8300898" cy="69979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8619565" cy="76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4F2EF-0CA8-4E58-AD70-EC4A8DBFFF9F}" type="datetimeFigureOut">
              <a:rPr lang="en-IE" smtClean="0"/>
              <a:t>07/02/2024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1829"/>
            <a:ext cx="8619564" cy="4795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847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8573A-7502-4EB2-B74D-21F9C0571147}" type="slidenum">
              <a:rPr lang="en-IE" smtClean="0"/>
              <a:t>‹#›</a:t>
            </a:fld>
            <a:endParaRPr lang="en-IE"/>
          </a:p>
        </p:txBody>
      </p:sp>
      <p:sp>
        <p:nvSpPr>
          <p:cNvPr id="14" name="Moon 13"/>
          <p:cNvSpPr/>
          <p:nvPr userDrawn="1"/>
        </p:nvSpPr>
        <p:spPr>
          <a:xfrm>
            <a:off x="10259968" y="1381829"/>
            <a:ext cx="2080954" cy="5476172"/>
          </a:xfrm>
          <a:prstGeom prst="moon">
            <a:avLst>
              <a:gd name="adj" fmla="val 87500"/>
            </a:avLst>
          </a:prstGeom>
          <a:solidFill>
            <a:srgbClr val="8CC63E"/>
          </a:solidFill>
          <a:ln>
            <a:solidFill>
              <a:srgbClr val="8CC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Moon 11"/>
          <p:cNvSpPr/>
          <p:nvPr userDrawn="1"/>
        </p:nvSpPr>
        <p:spPr>
          <a:xfrm>
            <a:off x="10683550" y="1410030"/>
            <a:ext cx="1907401" cy="5587930"/>
          </a:xfrm>
          <a:prstGeom prst="moon">
            <a:avLst>
              <a:gd name="adj" fmla="val 8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820" y="269807"/>
            <a:ext cx="2145822" cy="95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7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A2C9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CC63E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CC63E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CC63E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CC63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CC63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ime-minutes-stopwatch-timer-hours-145732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ixabay.com/en/meeting-conference-people-table-152506/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antenlosimple.com/2018/02/11/exigir-el-maximo-para-pagar-el-minimo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aerredueti.it/festival-fundraiser/multi-tasking-over-worked-1024x1024-14911bp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eeting-relationship-business-1020336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IPPN on X: &quot;Closing the conference today, IPPN Deputy President Louise Tobin  gave a précis of the event. Summing up she noted 'We will leave Killarney  today with a great sense of">
            <a:extLst>
              <a:ext uri="{FF2B5EF4-FFF2-40B4-BE49-F238E27FC236}">
                <a16:creationId xmlns:a16="http://schemas.microsoft.com/office/drawing/2014/main" id="{9BED1913-C0B3-657D-DC1D-7604622153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9" r="1" b="9092"/>
          <a:stretch/>
        </p:blipFill>
        <p:spPr bwMode="auto">
          <a:xfrm>
            <a:off x="20" y="10"/>
            <a:ext cx="866849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2058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184A73-18A8-BEEB-9B72-CB11C4CA7A30}"/>
              </a:ext>
            </a:extLst>
          </p:cNvPr>
          <p:cNvSpPr txBox="1"/>
          <p:nvPr/>
        </p:nvSpPr>
        <p:spPr>
          <a:xfrm>
            <a:off x="7848600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600" dirty="0">
                <a:latin typeface="+mj-lt"/>
                <a:ea typeface="+mj-ea"/>
                <a:cs typeface="+mj-cs"/>
              </a:rPr>
              <a:t>Louise Tobin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+mj-lt"/>
                <a:ea typeface="+mj-ea"/>
                <a:cs typeface="+mj-cs"/>
              </a:rPr>
              <a:t>IPPN President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E1A9FE2D-9FF5-4EDF-C8F6-70A41DEEFA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AC6199D-60D5-92BD-3984-826CA824A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029" y="54103"/>
            <a:ext cx="2514951" cy="11431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0BBB3F0-05C6-C539-0501-1898AECFE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4103" y="543355"/>
            <a:ext cx="1543265" cy="4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30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F0AB6-0754-5D94-C5E9-9EF1A8E46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8EE1E7-268D-E4C6-D601-37B28377E356}"/>
              </a:ext>
            </a:extLst>
          </p:cNvPr>
          <p:cNvSpPr/>
          <p:nvPr/>
        </p:nvSpPr>
        <p:spPr>
          <a:xfrm>
            <a:off x="157018" y="0"/>
            <a:ext cx="93564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1F34C11-CDDB-3991-7DBA-E97D5E6A2057}"/>
              </a:ext>
            </a:extLst>
          </p:cNvPr>
          <p:cNvSpPr txBox="1">
            <a:spLocks/>
          </p:cNvSpPr>
          <p:nvPr/>
        </p:nvSpPr>
        <p:spPr>
          <a:xfrm>
            <a:off x="990599" y="517526"/>
            <a:ext cx="8619565" cy="76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6A2C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dirty="0"/>
              <a:t>Time Allocated To</a:t>
            </a:r>
          </a:p>
        </p:txBody>
      </p:sp>
      <p:pic>
        <p:nvPicPr>
          <p:cNvPr id="2" name="Content Placeholder 5" descr="A clock with a quarter of a quarter&#10;&#10;Description automatically generated">
            <a:extLst>
              <a:ext uri="{FF2B5EF4-FFF2-40B4-BE49-F238E27FC236}">
                <a16:creationId xmlns:a16="http://schemas.microsoft.com/office/drawing/2014/main" id="{52751917-BD16-65E1-30C7-22B2A25C5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140619" y="2072016"/>
            <a:ext cx="3055280" cy="3055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Content Placeholder 7" descr="A group of people around a table&#10;&#10;Description automatically generated">
            <a:extLst>
              <a:ext uri="{FF2B5EF4-FFF2-40B4-BE49-F238E27FC236}">
                <a16:creationId xmlns:a16="http://schemas.microsoft.com/office/drawing/2014/main" id="{44B2BB88-6384-2A02-786E-36F339D64C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5300381" y="2072016"/>
            <a:ext cx="4154488" cy="3055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27527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27F7E-5D01-23B1-89E6-932ED360A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D46CDB-6791-BA0A-1BF7-75FE387662AF}"/>
              </a:ext>
            </a:extLst>
          </p:cNvPr>
          <p:cNvSpPr/>
          <p:nvPr/>
        </p:nvSpPr>
        <p:spPr>
          <a:xfrm>
            <a:off x="157018" y="0"/>
            <a:ext cx="93564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3E67F3A-3E11-0F88-5D1C-01A031D25BF7}"/>
              </a:ext>
            </a:extLst>
          </p:cNvPr>
          <p:cNvSpPr txBox="1">
            <a:spLocks/>
          </p:cNvSpPr>
          <p:nvPr/>
        </p:nvSpPr>
        <p:spPr>
          <a:xfrm>
            <a:off x="990599" y="517526"/>
            <a:ext cx="8619565" cy="76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6A2C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dirty="0"/>
              <a:t>Pathways to Sustainable Leadership</a:t>
            </a:r>
          </a:p>
        </p:txBody>
      </p:sp>
      <p:sp>
        <p:nvSpPr>
          <p:cNvPr id="8" name="AutoShape 4" descr="Primary School Leadership: The Case for Urgent Action - A Roadmap to  Sustainability by Irish Primary Principals' Network - Issuu">
            <a:extLst>
              <a:ext uri="{FF2B5EF4-FFF2-40B4-BE49-F238E27FC236}">
                <a16:creationId xmlns:a16="http://schemas.microsoft.com/office/drawing/2014/main" id="{07B4DD64-C2AA-81AE-5656-8A32721140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" name="AutoShape 6" descr="Primary School Leadership: The Case for Urgent Action - A Roadmap to  Sustainability by Irish Primary Principals' Network - Issuu">
            <a:extLst>
              <a:ext uri="{FF2B5EF4-FFF2-40B4-BE49-F238E27FC236}">
                <a16:creationId xmlns:a16="http://schemas.microsoft.com/office/drawing/2014/main" id="{D506FFE8-EBC8-80B9-41A3-0322F4C1FB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9CFBB1-345B-D2BF-1E03-A68A4461C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727" y="1464526"/>
            <a:ext cx="4172532" cy="521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15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2F54C-655B-70C3-BB0D-D9F6EA772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C700F9-23E8-D56C-D4A1-606064005285}"/>
              </a:ext>
            </a:extLst>
          </p:cNvPr>
          <p:cNvSpPr/>
          <p:nvPr/>
        </p:nvSpPr>
        <p:spPr>
          <a:xfrm>
            <a:off x="157018" y="0"/>
            <a:ext cx="93564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E79256-ADA0-A623-E405-7CBD298D570F}"/>
              </a:ext>
            </a:extLst>
          </p:cNvPr>
          <p:cNvSpPr txBox="1">
            <a:spLocks/>
          </p:cNvSpPr>
          <p:nvPr/>
        </p:nvSpPr>
        <p:spPr>
          <a:xfrm>
            <a:off x="990599" y="517526"/>
            <a:ext cx="8287625" cy="7644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6A2C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2800" dirty="0"/>
              <a:t>Q1. How can I maintain a better focus on my core purpose? </a:t>
            </a:r>
            <a:endParaRPr lang="en-IE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648072-2CA1-EA52-2901-7FA158EC6ED4}"/>
              </a:ext>
            </a:extLst>
          </p:cNvPr>
          <p:cNvSpPr txBox="1"/>
          <p:nvPr/>
        </p:nvSpPr>
        <p:spPr>
          <a:xfrm>
            <a:off x="990599" y="1799480"/>
            <a:ext cx="8519595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Being clear about what your core purpose is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err="1"/>
              <a:t>Recognising</a:t>
            </a:r>
            <a:r>
              <a:rPr lang="en-US" sz="2400" dirty="0"/>
              <a:t> the importance of relationships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Remembering that as leaders we have agency to focus on school priorities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Setting ambitious but reasonable goals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Promoting leadership of teaching and learning as a shared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795459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9771B-F248-E55B-44D5-3A581739C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22EC8C4-B24D-DC10-1666-3D9668A4A4C2}"/>
              </a:ext>
            </a:extLst>
          </p:cNvPr>
          <p:cNvSpPr/>
          <p:nvPr/>
        </p:nvSpPr>
        <p:spPr>
          <a:xfrm>
            <a:off x="157018" y="0"/>
            <a:ext cx="93564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21793A8-029B-0C83-E6E5-B257339C5978}"/>
              </a:ext>
            </a:extLst>
          </p:cNvPr>
          <p:cNvSpPr txBox="1">
            <a:spLocks/>
          </p:cNvSpPr>
          <p:nvPr/>
        </p:nvSpPr>
        <p:spPr>
          <a:xfrm>
            <a:off x="990599" y="517526"/>
            <a:ext cx="8287625" cy="76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6A2C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11200" dirty="0"/>
              <a:t>Q2. How can I develop a partnership approach to the leadership of the school with my deputy?</a:t>
            </a:r>
            <a:r>
              <a:rPr lang="en-US" dirty="0"/>
              <a:t/>
            </a:r>
            <a:br>
              <a:rPr lang="en-US" dirty="0"/>
            </a:br>
            <a:endParaRPr lang="en-I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C92E66-FB8E-DF57-91CE-25FA4E3FF49B}"/>
              </a:ext>
            </a:extLst>
          </p:cNvPr>
          <p:cNvSpPr txBox="1"/>
          <p:nvPr/>
        </p:nvSpPr>
        <p:spPr>
          <a:xfrm>
            <a:off x="993860" y="1799480"/>
            <a:ext cx="8519595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Championing the cultivation of the relationship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Discovering creative ways to ‘release’ the deputy principal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Challenging our own assumptions about the deputy’s willingness and capacity to co-lead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err="1"/>
              <a:t>Prioritising</a:t>
            </a:r>
            <a:r>
              <a:rPr lang="en-US" sz="2400" dirty="0"/>
              <a:t> the facilitation and investment of the deputy’s professional development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Encouraging the deputy to participate in local support groups</a:t>
            </a:r>
          </a:p>
        </p:txBody>
      </p:sp>
    </p:spTree>
    <p:extLst>
      <p:ext uri="{BB962C8B-B14F-4D97-AF65-F5344CB8AC3E}">
        <p14:creationId xmlns:p14="http://schemas.microsoft.com/office/powerpoint/2010/main" val="1579968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45088-5E97-CF6E-8CC9-EC3B5FCBF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BA38E0-A28A-8EAC-180F-5B23B3B80FF7}"/>
              </a:ext>
            </a:extLst>
          </p:cNvPr>
          <p:cNvSpPr/>
          <p:nvPr/>
        </p:nvSpPr>
        <p:spPr>
          <a:xfrm>
            <a:off x="157018" y="0"/>
            <a:ext cx="93564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CC2DB26-8A78-550A-AC6B-4ECDA44C2AA7}"/>
              </a:ext>
            </a:extLst>
          </p:cNvPr>
          <p:cNvSpPr txBox="1">
            <a:spLocks/>
          </p:cNvSpPr>
          <p:nvPr/>
        </p:nvSpPr>
        <p:spPr>
          <a:xfrm>
            <a:off x="990599" y="517526"/>
            <a:ext cx="8287625" cy="76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6A2C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11200" dirty="0"/>
              <a:t>Q3. How can I share leadership responsibilities more effectively with the wider team?</a:t>
            </a:r>
            <a:r>
              <a:rPr lang="en-US" dirty="0"/>
              <a:t/>
            </a:r>
            <a:br>
              <a:rPr lang="en-US" dirty="0"/>
            </a:br>
            <a:endParaRPr lang="en-I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18E86C-6689-A24F-8283-E08027268B50}"/>
              </a:ext>
            </a:extLst>
          </p:cNvPr>
          <p:cNvSpPr txBox="1"/>
          <p:nvPr/>
        </p:nvSpPr>
        <p:spPr>
          <a:xfrm>
            <a:off x="993860" y="1799480"/>
            <a:ext cx="8519595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Acknowledging that the sharing of leadership is a necessity and not a luxury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Embracing the fundamental importance of trust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Ensuring meetings are well planned and structured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err="1"/>
              <a:t>Recognising</a:t>
            </a:r>
            <a:r>
              <a:rPr lang="en-US" sz="2400" dirty="0"/>
              <a:t> that empowering others not only builds capacity but also confidence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Leveraging the PIEW model</a:t>
            </a:r>
          </a:p>
        </p:txBody>
      </p:sp>
    </p:spTree>
    <p:extLst>
      <p:ext uri="{BB962C8B-B14F-4D97-AF65-F5344CB8AC3E}">
        <p14:creationId xmlns:p14="http://schemas.microsoft.com/office/powerpoint/2010/main" val="3327100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61805-32AF-2F77-5ED4-0E00F7DB5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E94CF5-FAF7-7D6A-5D83-4A81F98B1A8C}"/>
              </a:ext>
            </a:extLst>
          </p:cNvPr>
          <p:cNvSpPr/>
          <p:nvPr/>
        </p:nvSpPr>
        <p:spPr>
          <a:xfrm>
            <a:off x="157018" y="10274"/>
            <a:ext cx="93564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3113A0-825C-7763-4175-C4200059B030}"/>
              </a:ext>
            </a:extLst>
          </p:cNvPr>
          <p:cNvSpPr txBox="1">
            <a:spLocks/>
          </p:cNvSpPr>
          <p:nvPr/>
        </p:nvSpPr>
        <p:spPr>
          <a:xfrm>
            <a:off x="990599" y="517526"/>
            <a:ext cx="8619565" cy="76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6A2C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dirty="0"/>
              <a:t>Sustainable Leadership Project</a:t>
            </a:r>
          </a:p>
        </p:txBody>
      </p:sp>
      <p:sp>
        <p:nvSpPr>
          <p:cNvPr id="8" name="AutoShape 4" descr="Primary School Leadership: The Case for Urgent Action - A Roadmap to  Sustainability by Irish Primary Principals' Network - Issuu">
            <a:extLst>
              <a:ext uri="{FF2B5EF4-FFF2-40B4-BE49-F238E27FC236}">
                <a16:creationId xmlns:a16="http://schemas.microsoft.com/office/drawing/2014/main" id="{A6A3BD83-E1A2-4DF2-E623-1DD6E3977A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" name="AutoShape 6" descr="Primary School Leadership: The Case for Urgent Action - A Roadmap to  Sustainability by Irish Primary Principals' Network - Issuu">
            <a:extLst>
              <a:ext uri="{FF2B5EF4-FFF2-40B4-BE49-F238E27FC236}">
                <a16:creationId xmlns:a16="http://schemas.microsoft.com/office/drawing/2014/main" id="{0230B3B6-E5C0-FB13-853F-165970C326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B5D46B-26CE-9ADF-93A9-8C67C38F4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727" y="1464526"/>
            <a:ext cx="4172532" cy="521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73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8540E-9C79-2810-8143-AAB7A0FFA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0F3582-2236-6B2C-4A3D-39D7154EC55C}"/>
              </a:ext>
            </a:extLst>
          </p:cNvPr>
          <p:cNvSpPr/>
          <p:nvPr/>
        </p:nvSpPr>
        <p:spPr>
          <a:xfrm>
            <a:off x="157018" y="0"/>
            <a:ext cx="93564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9C3499-4F4F-97BC-E003-58D46B3B1BE4}"/>
              </a:ext>
            </a:extLst>
          </p:cNvPr>
          <p:cNvSpPr txBox="1">
            <a:spLocks/>
          </p:cNvSpPr>
          <p:nvPr/>
        </p:nvSpPr>
        <p:spPr>
          <a:xfrm>
            <a:off x="990599" y="517526"/>
            <a:ext cx="8619565" cy="76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6A2C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dirty="0"/>
              <a:t>Data</a:t>
            </a:r>
          </a:p>
        </p:txBody>
      </p:sp>
      <p:sp>
        <p:nvSpPr>
          <p:cNvPr id="8" name="AutoShape 4" descr="Primary School Leadership: The Case for Urgent Action - A Roadmap to  Sustainability by Irish Primary Principals' Network - Issuu">
            <a:extLst>
              <a:ext uri="{FF2B5EF4-FFF2-40B4-BE49-F238E27FC236}">
                <a16:creationId xmlns:a16="http://schemas.microsoft.com/office/drawing/2014/main" id="{1E6DD0F5-4E92-3010-DC49-2FEABEE4FE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" name="AutoShape 6" descr="Primary School Leadership: The Case for Urgent Action - A Roadmap to  Sustainability by Irish Primary Principals' Network - Issuu">
            <a:extLst>
              <a:ext uri="{FF2B5EF4-FFF2-40B4-BE49-F238E27FC236}">
                <a16:creationId xmlns:a16="http://schemas.microsoft.com/office/drawing/2014/main" id="{0C95CBBD-CA45-9637-F702-23E30348DE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EEFF21-7E13-A6B2-08D6-44276E864E5C}"/>
              </a:ext>
            </a:extLst>
          </p:cNvPr>
          <p:cNvSpPr txBox="1"/>
          <p:nvPr/>
        </p:nvSpPr>
        <p:spPr>
          <a:xfrm>
            <a:off x="1090568" y="1674259"/>
            <a:ext cx="9043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enhances leadership capacity, effectiveness and sustainability?</a:t>
            </a:r>
            <a:endParaRPr lang="en-IE" sz="24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40150B3-E354-B213-F5C6-B802BC9638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9800947"/>
              </p:ext>
            </p:extLst>
          </p:nvPr>
        </p:nvGraphicFramePr>
        <p:xfrm>
          <a:off x="1385455" y="179948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1640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E20CF-ECBA-3507-DEAF-90D62D806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EA9EE6F-447A-01B4-9784-3CFB3AFDAF30}"/>
              </a:ext>
            </a:extLst>
          </p:cNvPr>
          <p:cNvSpPr/>
          <p:nvPr/>
        </p:nvSpPr>
        <p:spPr>
          <a:xfrm>
            <a:off x="157018" y="0"/>
            <a:ext cx="93564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369EBD3-EBB4-0FAC-4CC7-7F31A90D4BCC}"/>
              </a:ext>
            </a:extLst>
          </p:cNvPr>
          <p:cNvSpPr txBox="1">
            <a:spLocks/>
          </p:cNvSpPr>
          <p:nvPr/>
        </p:nvSpPr>
        <p:spPr>
          <a:xfrm>
            <a:off x="990599" y="517526"/>
            <a:ext cx="8619565" cy="7644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6A2C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dirty="0"/>
              <a:t>Creating a Culture of Shared Leadership in Our Schools</a:t>
            </a:r>
          </a:p>
        </p:txBody>
      </p:sp>
      <p:sp>
        <p:nvSpPr>
          <p:cNvPr id="8" name="AutoShape 4" descr="Primary School Leadership: The Case for Urgent Action - A Roadmap to  Sustainability by Irish Primary Principals' Network - Issuu">
            <a:extLst>
              <a:ext uri="{FF2B5EF4-FFF2-40B4-BE49-F238E27FC236}">
                <a16:creationId xmlns:a16="http://schemas.microsoft.com/office/drawing/2014/main" id="{EC2AA2CC-0233-7AA5-FE13-9052BD63B4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" name="AutoShape 6" descr="Primary School Leadership: The Case for Urgent Action - A Roadmap to  Sustainability by Irish Primary Principals' Network - Issuu">
            <a:extLst>
              <a:ext uri="{FF2B5EF4-FFF2-40B4-BE49-F238E27FC236}">
                <a16:creationId xmlns:a16="http://schemas.microsoft.com/office/drawing/2014/main" id="{B031A1A0-38F9-88AA-7149-D80F0E4329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6A0B0C-3AA4-D2D5-5996-1027F129F043}"/>
              </a:ext>
            </a:extLst>
          </p:cNvPr>
          <p:cNvSpPr txBox="1"/>
          <p:nvPr/>
        </p:nvSpPr>
        <p:spPr>
          <a:xfrm>
            <a:off x="1090568" y="1674259"/>
            <a:ext cx="9043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66% of Principals and Deputy Principals see Leadership as a Shared Responsibility</a:t>
            </a:r>
          </a:p>
        </p:txBody>
      </p:sp>
      <p:pic>
        <p:nvPicPr>
          <p:cNvPr id="2050" name="Picture 2" descr="How Shared Leadership Changes Our Relationships at Work">
            <a:extLst>
              <a:ext uri="{FF2B5EF4-FFF2-40B4-BE49-F238E27FC236}">
                <a16:creationId xmlns:a16="http://schemas.microsoft.com/office/drawing/2014/main" id="{2B33395C-DD5F-A13C-DAAA-7CAC3A2AB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35" y="2891407"/>
            <a:ext cx="66579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98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3E052-064F-044A-0600-D0F6BEE01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35D323-9C94-83F6-7324-4B1FD06FAF49}"/>
              </a:ext>
            </a:extLst>
          </p:cNvPr>
          <p:cNvSpPr/>
          <p:nvPr/>
        </p:nvSpPr>
        <p:spPr>
          <a:xfrm>
            <a:off x="157018" y="0"/>
            <a:ext cx="93564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5F0DD8B-E0A3-E87C-958A-A0156D753AE8}"/>
              </a:ext>
            </a:extLst>
          </p:cNvPr>
          <p:cNvSpPr txBox="1">
            <a:spLocks/>
          </p:cNvSpPr>
          <p:nvPr/>
        </p:nvSpPr>
        <p:spPr>
          <a:xfrm>
            <a:off x="990599" y="517526"/>
            <a:ext cx="8619565" cy="76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6A2C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dirty="0"/>
              <a:t>Your Health and Wellbeing</a:t>
            </a:r>
          </a:p>
        </p:txBody>
      </p:sp>
      <p:pic>
        <p:nvPicPr>
          <p:cNvPr id="4" name="Content Placeholder 5" descr="A person with a pile of papers on his head&#10;&#10;Description automatically generated">
            <a:extLst>
              <a:ext uri="{FF2B5EF4-FFF2-40B4-BE49-F238E27FC236}">
                <a16:creationId xmlns:a16="http://schemas.microsoft.com/office/drawing/2014/main" id="{2983FA37-BACE-3825-2825-18DF045DD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198752" y="2986490"/>
            <a:ext cx="3431796" cy="2416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The Age of Wellbeing | IE Insights">
            <a:extLst>
              <a:ext uri="{FF2B5EF4-FFF2-40B4-BE49-F238E27FC236}">
                <a16:creationId xmlns:a16="http://schemas.microsoft.com/office/drawing/2014/main" id="{5D323F31-BA58-B706-5EAE-2A7AB585FB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7" r="22214"/>
          <a:stretch/>
        </p:blipFill>
        <p:spPr bwMode="auto">
          <a:xfrm>
            <a:off x="5287409" y="1714695"/>
            <a:ext cx="4322755" cy="413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0FC12FD4-1724-7941-EEF5-8147A5228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909" y="1944643"/>
            <a:ext cx="841532" cy="84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Green tick - simple - Openclipart">
            <a:extLst>
              <a:ext uri="{FF2B5EF4-FFF2-40B4-BE49-F238E27FC236}">
                <a16:creationId xmlns:a16="http://schemas.microsoft.com/office/drawing/2014/main" id="{49939F70-C22A-9DFC-1182-873FDE5F2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626" y="1714695"/>
            <a:ext cx="936305" cy="107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554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03397-1752-096F-6572-053FBC052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DAF32C9-2E91-CB83-44E1-60ABAC5A1B8D}"/>
              </a:ext>
            </a:extLst>
          </p:cNvPr>
          <p:cNvSpPr/>
          <p:nvPr/>
        </p:nvSpPr>
        <p:spPr>
          <a:xfrm>
            <a:off x="157018" y="0"/>
            <a:ext cx="93564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4154678-F1E2-7BED-689E-9553A5A44037}"/>
              </a:ext>
            </a:extLst>
          </p:cNvPr>
          <p:cNvSpPr txBox="1">
            <a:spLocks/>
          </p:cNvSpPr>
          <p:nvPr/>
        </p:nvSpPr>
        <p:spPr>
          <a:xfrm>
            <a:off x="990599" y="517526"/>
            <a:ext cx="8619565" cy="76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6A2C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dirty="0"/>
              <a:t>Job Satisfaction</a:t>
            </a:r>
          </a:p>
        </p:txBody>
      </p:sp>
      <p:pic>
        <p:nvPicPr>
          <p:cNvPr id="4098" name="Picture 2" descr="With Celebration and Support, Teachers Can Help Retain Each Other (Opinion)">
            <a:extLst>
              <a:ext uri="{FF2B5EF4-FFF2-40B4-BE49-F238E27FC236}">
                <a16:creationId xmlns:a16="http://schemas.microsoft.com/office/drawing/2014/main" id="{53333ECB-A9C0-A7CD-4ED1-0D85D06B4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888" y="1727256"/>
            <a:ext cx="6553549" cy="4447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09042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1660C6-A3D5-CAFB-41BF-8CBC8CF20C90}"/>
              </a:ext>
            </a:extLst>
          </p:cNvPr>
          <p:cNvSpPr/>
          <p:nvPr/>
        </p:nvSpPr>
        <p:spPr>
          <a:xfrm>
            <a:off x="157018" y="0"/>
            <a:ext cx="93564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3095C48-1091-59FC-E1B1-055A1901CE9D}"/>
              </a:ext>
            </a:extLst>
          </p:cNvPr>
          <p:cNvSpPr txBox="1">
            <a:spLocks/>
          </p:cNvSpPr>
          <p:nvPr/>
        </p:nvSpPr>
        <p:spPr>
          <a:xfrm>
            <a:off x="838199" y="365126"/>
            <a:ext cx="8619565" cy="7644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6A2C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dirty="0" smtClean="0"/>
              <a:t>Deputy Principals’ </a:t>
            </a:r>
            <a:r>
              <a:rPr lang="en-IE" dirty="0"/>
              <a:t>Conference</a:t>
            </a:r>
          </a:p>
        </p:txBody>
      </p:sp>
      <p:pic>
        <p:nvPicPr>
          <p:cNvPr id="2" name="Content Placeholder 4" descr="White calendar with a blue pen on top">
            <a:extLst>
              <a:ext uri="{FF2B5EF4-FFF2-40B4-BE49-F238E27FC236}">
                <a16:creationId xmlns:a16="http://schemas.microsoft.com/office/drawing/2014/main" id="{EA35D9E9-6B00-BA2B-1731-C564121815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384" y="1381125"/>
            <a:ext cx="7193757" cy="479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1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2" name="Rectangle 9231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34" name="Rectangle 9233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36" name="Rectangle 9235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38" name="Rectangle 9237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8DB8948-BFA1-B409-08B2-F45471E15E69}"/>
              </a:ext>
            </a:extLst>
          </p:cNvPr>
          <p:cNvSpPr txBox="1">
            <a:spLocks/>
          </p:cNvSpPr>
          <p:nvPr/>
        </p:nvSpPr>
        <p:spPr>
          <a:xfrm>
            <a:off x="1127208" y="857251"/>
            <a:ext cx="4747280" cy="30980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6A2C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800" dirty="0">
                <a:solidFill>
                  <a:srgbClr val="FFFFFF"/>
                </a:solidFill>
              </a:rPr>
              <a:t>G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 </a:t>
            </a:r>
            <a:r>
              <a:rPr lang="en-US" sz="4800" dirty="0">
                <a:solidFill>
                  <a:srgbClr val="FFFFFF"/>
                </a:solidFill>
              </a:rPr>
              <a:t>R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aibh </a:t>
            </a:r>
            <a:r>
              <a:rPr lang="en-US" sz="4800" dirty="0">
                <a:solidFill>
                  <a:srgbClr val="FFFFFF"/>
                </a:solidFill>
              </a:rPr>
              <a:t>M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aith </a:t>
            </a:r>
            <a:r>
              <a:rPr lang="en-US" sz="4800" dirty="0">
                <a:solidFill>
                  <a:srgbClr val="FFFFFF"/>
                </a:solidFill>
              </a:rPr>
              <a:t>A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gaibh agus Slán Abhaile</a:t>
            </a:r>
          </a:p>
        </p:txBody>
      </p:sp>
      <p:sp>
        <p:nvSpPr>
          <p:cNvPr id="9240" name="Rectangle 9239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2" name="Oval 9241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urple and green logo&#10;&#10;Description automatically generated">
            <a:extLst>
              <a:ext uri="{FF2B5EF4-FFF2-40B4-BE49-F238E27FC236}">
                <a16:creationId xmlns:a16="http://schemas.microsoft.com/office/drawing/2014/main" id="{979D1799-F5BD-8CE2-C981-3603E8193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559" y="2586788"/>
            <a:ext cx="3737164" cy="169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47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1660C6-A3D5-CAFB-41BF-8CBC8CF20C90}"/>
              </a:ext>
            </a:extLst>
          </p:cNvPr>
          <p:cNvSpPr/>
          <p:nvPr/>
        </p:nvSpPr>
        <p:spPr>
          <a:xfrm>
            <a:off x="157018" y="0"/>
            <a:ext cx="93564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C7EB3EA-B794-90E5-97EF-E6C94BE9E2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839863"/>
              </p:ext>
            </p:extLst>
          </p:nvPr>
        </p:nvGraphicFramePr>
        <p:xfrm>
          <a:off x="838199" y="1436720"/>
          <a:ext cx="9455093" cy="5056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3920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1660C6-A3D5-CAFB-41BF-8CBC8CF20C90}"/>
              </a:ext>
            </a:extLst>
          </p:cNvPr>
          <p:cNvSpPr/>
          <p:nvPr/>
        </p:nvSpPr>
        <p:spPr>
          <a:xfrm>
            <a:off x="157018" y="0"/>
            <a:ext cx="93564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EA47B3-68D3-F390-FE95-637A97DFEAE5}"/>
              </a:ext>
            </a:extLst>
          </p:cNvPr>
          <p:cNvSpPr txBox="1">
            <a:spLocks/>
          </p:cNvSpPr>
          <p:nvPr/>
        </p:nvSpPr>
        <p:spPr>
          <a:xfrm>
            <a:off x="990599" y="517526"/>
            <a:ext cx="8619565" cy="76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6A2C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dirty="0"/>
              <a:t>Our Core Purpose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7EAF1DC-BFAF-ACAD-E7CA-5532374DCF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4427164"/>
              </p:ext>
            </p:extLst>
          </p:nvPr>
        </p:nvGraphicFramePr>
        <p:xfrm>
          <a:off x="838199" y="1436720"/>
          <a:ext cx="9455093" cy="5056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2659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1660C6-A3D5-CAFB-41BF-8CBC8CF20C90}"/>
              </a:ext>
            </a:extLst>
          </p:cNvPr>
          <p:cNvSpPr/>
          <p:nvPr/>
        </p:nvSpPr>
        <p:spPr>
          <a:xfrm>
            <a:off x="157018" y="0"/>
            <a:ext cx="93564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" name="Content Placeholder 4" descr="A cartoon of a person with many hands">
            <a:extLst>
              <a:ext uri="{FF2B5EF4-FFF2-40B4-BE49-F238E27FC236}">
                <a16:creationId xmlns:a16="http://schemas.microsoft.com/office/drawing/2014/main" id="{C8181C85-D183-6BA7-A1C0-C7857DD62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678545" y="1465016"/>
            <a:ext cx="4914178" cy="4795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D6FB0D0-CB07-D461-4DD9-A885AC701B34}"/>
              </a:ext>
            </a:extLst>
          </p:cNvPr>
          <p:cNvSpPr txBox="1">
            <a:spLocks/>
          </p:cNvSpPr>
          <p:nvPr/>
        </p:nvSpPr>
        <p:spPr>
          <a:xfrm>
            <a:off x="990599" y="517526"/>
            <a:ext cx="8619565" cy="76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6A2C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dirty="0"/>
              <a:t>The Reality</a:t>
            </a:r>
          </a:p>
        </p:txBody>
      </p:sp>
    </p:spTree>
    <p:extLst>
      <p:ext uri="{BB962C8B-B14F-4D97-AF65-F5344CB8AC3E}">
        <p14:creationId xmlns:p14="http://schemas.microsoft.com/office/powerpoint/2010/main" val="3934335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CAE3B-1568-7790-EBE7-65A3DDA8E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D8DAF57-DBCA-3DF6-EAFC-6FE70B504E49}"/>
              </a:ext>
            </a:extLst>
          </p:cNvPr>
          <p:cNvSpPr/>
          <p:nvPr/>
        </p:nvSpPr>
        <p:spPr>
          <a:xfrm>
            <a:off x="157018" y="0"/>
            <a:ext cx="93564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C240090-3380-E00A-52AA-EC46E5504892}"/>
              </a:ext>
            </a:extLst>
          </p:cNvPr>
          <p:cNvSpPr txBox="1">
            <a:spLocks/>
          </p:cNvSpPr>
          <p:nvPr/>
        </p:nvSpPr>
        <p:spPr>
          <a:xfrm>
            <a:off x="990599" y="517526"/>
            <a:ext cx="8619565" cy="76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6A2C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dirty="0"/>
              <a:t>Deputy Principals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C32C74-18A0-C8BE-6A27-14213101A8AB}"/>
              </a:ext>
            </a:extLst>
          </p:cNvPr>
          <p:cNvSpPr txBox="1"/>
          <p:nvPr/>
        </p:nvSpPr>
        <p:spPr>
          <a:xfrm>
            <a:off x="1090569" y="2256639"/>
            <a:ext cx="7071919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Full-time teaching role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No admin days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No leadership days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19283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543C8-F68C-5643-1A0A-7C2508A39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784469-AD92-4D89-0AB3-316CD20005DF}"/>
              </a:ext>
            </a:extLst>
          </p:cNvPr>
          <p:cNvSpPr/>
          <p:nvPr/>
        </p:nvSpPr>
        <p:spPr>
          <a:xfrm>
            <a:off x="157018" y="0"/>
            <a:ext cx="93564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BCDDBF1-6EA8-A1F5-CAEC-EE390BB76769}"/>
              </a:ext>
            </a:extLst>
          </p:cNvPr>
          <p:cNvSpPr txBox="1">
            <a:spLocks/>
          </p:cNvSpPr>
          <p:nvPr/>
        </p:nvSpPr>
        <p:spPr>
          <a:xfrm>
            <a:off x="990599" y="517526"/>
            <a:ext cx="8619565" cy="76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6A2C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dirty="0"/>
              <a:t>Time</a:t>
            </a:r>
          </a:p>
        </p:txBody>
      </p:sp>
      <p:pic>
        <p:nvPicPr>
          <p:cNvPr id="5124" name="Picture 4" descr="Running out of time? - The Remarkable Blog">
            <a:extLst>
              <a:ext uri="{FF2B5EF4-FFF2-40B4-BE49-F238E27FC236}">
                <a16:creationId xmlns:a16="http://schemas.microsoft.com/office/drawing/2014/main" id="{4D692625-7837-5ECD-AB15-4C47ED7B0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462" y="1411942"/>
            <a:ext cx="5045837" cy="463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42905-B209-372D-8FB8-3D328735D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7027A9-3E5E-E211-AB99-9E0DE264E232}"/>
              </a:ext>
            </a:extLst>
          </p:cNvPr>
          <p:cNvSpPr/>
          <p:nvPr/>
        </p:nvSpPr>
        <p:spPr>
          <a:xfrm>
            <a:off x="157018" y="0"/>
            <a:ext cx="93564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D9522CF-932E-0FCF-68D3-3ABE05698F8D}"/>
              </a:ext>
            </a:extLst>
          </p:cNvPr>
          <p:cNvSpPr txBox="1">
            <a:spLocks/>
          </p:cNvSpPr>
          <p:nvPr/>
        </p:nvSpPr>
        <p:spPr>
          <a:xfrm>
            <a:off x="990599" y="517526"/>
            <a:ext cx="8619565" cy="76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6A2C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dirty="0"/>
              <a:t>Lack of Time</a:t>
            </a:r>
          </a:p>
        </p:txBody>
      </p:sp>
      <p:pic>
        <p:nvPicPr>
          <p:cNvPr id="4" name="Content Placeholder 5" descr="A cartoon characters shaking hands&#10;&#10;Description automatically generated">
            <a:extLst>
              <a:ext uri="{FF2B5EF4-FFF2-40B4-BE49-F238E27FC236}">
                <a16:creationId xmlns:a16="http://schemas.microsoft.com/office/drawing/2014/main" id="{2A70767B-F7FE-9A2D-4F5B-C48CF5461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14328" y="1797383"/>
            <a:ext cx="3548063" cy="3548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Content Placeholder 9" descr="Boy writing in classroom">
            <a:extLst>
              <a:ext uri="{FF2B5EF4-FFF2-40B4-BE49-F238E27FC236}">
                <a16:creationId xmlns:a16="http://schemas.microsoft.com/office/drawing/2014/main" id="{45A6D0AA-1F4C-C039-2521-68B7924D70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79" y="2044171"/>
            <a:ext cx="4154488" cy="2769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27883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1660C6-A3D5-CAFB-41BF-8CBC8CF20C90}"/>
              </a:ext>
            </a:extLst>
          </p:cNvPr>
          <p:cNvSpPr/>
          <p:nvPr/>
        </p:nvSpPr>
        <p:spPr>
          <a:xfrm>
            <a:off x="157018" y="0"/>
            <a:ext cx="93564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C69BCAC-FD05-2DA6-01DB-E1CA75D51D20}"/>
              </a:ext>
            </a:extLst>
          </p:cNvPr>
          <p:cNvSpPr txBox="1">
            <a:spLocks/>
          </p:cNvSpPr>
          <p:nvPr/>
        </p:nvSpPr>
        <p:spPr>
          <a:xfrm>
            <a:off x="838200" y="1381829"/>
            <a:ext cx="8619564" cy="47951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CC63E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C63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C63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C63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C63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IE"/>
          </a:p>
          <a:p>
            <a:pPr marL="0" indent="0">
              <a:buFont typeface="Arial" panose="020B0604020202020204" pitchFamily="34" charset="0"/>
              <a:buNone/>
            </a:pPr>
            <a:r>
              <a:rPr lang="en-IE"/>
              <a:t>Immediate action on: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BF0AC7-8C66-926B-C25D-1A4AF9EF9D3B}"/>
              </a:ext>
            </a:extLst>
          </p:cNvPr>
          <p:cNvSpPr txBox="1">
            <a:spLocks/>
          </p:cNvSpPr>
          <p:nvPr/>
        </p:nvSpPr>
        <p:spPr>
          <a:xfrm>
            <a:off x="990599" y="517526"/>
            <a:ext cx="8619565" cy="76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6A2C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dirty="0"/>
              <a:t>Three Silver Bullets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C5BC915-7FD8-0E7F-1611-E68F0D69E4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1580852"/>
              </p:ext>
            </p:extLst>
          </p:nvPr>
        </p:nvGraphicFramePr>
        <p:xfrm>
          <a:off x="1083982" y="138182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2000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52D89"/>
      </a:accent1>
      <a:accent2>
        <a:srgbClr val="321644"/>
      </a:accent2>
      <a:accent3>
        <a:srgbClr val="EC008C"/>
      </a:accent3>
      <a:accent4>
        <a:srgbClr val="F15D22"/>
      </a:accent4>
      <a:accent5>
        <a:srgbClr val="00AEEF"/>
      </a:accent5>
      <a:accent6>
        <a:srgbClr val="B50938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23470</TotalTime>
  <Words>296</Words>
  <Application>Microsoft Office PowerPoint</Application>
  <PresentationFormat>Widescreen</PresentationFormat>
  <Paragraphs>54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McCarthy</dc:creator>
  <cp:lastModifiedBy>Geraldine D'Arcy</cp:lastModifiedBy>
  <cp:revision>73</cp:revision>
  <cp:lastPrinted>2023-08-15T09:28:27Z</cp:lastPrinted>
  <dcterms:created xsi:type="dcterms:W3CDTF">2021-11-16T16:19:27Z</dcterms:created>
  <dcterms:modified xsi:type="dcterms:W3CDTF">2024-02-07T10:44:20Z</dcterms:modified>
</cp:coreProperties>
</file>